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3"/>
  </p:notesMasterIdLst>
  <p:sldIdLst>
    <p:sldId id="256" r:id="rId2"/>
    <p:sldId id="277" r:id="rId3"/>
    <p:sldId id="296" r:id="rId4"/>
    <p:sldId id="298" r:id="rId5"/>
    <p:sldId id="299" r:id="rId6"/>
    <p:sldId id="263" r:id="rId7"/>
    <p:sldId id="300" r:id="rId8"/>
    <p:sldId id="301" r:id="rId9"/>
    <p:sldId id="303" r:id="rId10"/>
    <p:sldId id="304" r:id="rId11"/>
    <p:sldId id="308" r:id="rId12"/>
    <p:sldId id="306" r:id="rId13"/>
    <p:sldId id="305" r:id="rId14"/>
    <p:sldId id="309" r:id="rId15"/>
    <p:sldId id="310" r:id="rId16"/>
    <p:sldId id="311" r:id="rId17"/>
    <p:sldId id="307" r:id="rId18"/>
    <p:sldId id="262" r:id="rId19"/>
    <p:sldId id="292" r:id="rId20"/>
    <p:sldId id="293" r:id="rId21"/>
    <p:sldId id="294"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Roboto Slab" panose="020B0604020202020204" charset="0"/>
      <p:regular r:id="rId28"/>
      <p:bold r:id="rId29"/>
    </p:embeddedFont>
    <p:embeddedFont>
      <p:font typeface="Source Sans Pro" panose="020B0503030403020204" pitchFamily="34" charset="0"/>
      <p:regular r:id="rId30"/>
      <p:bold r:id="rId31"/>
      <p:italic r:id="rId32"/>
      <p:boldItalic r:id="rId33"/>
    </p:embeddedFont>
    <p:embeddedFont>
      <p:font typeface="Yu Mincho" panose="02020400000000000000" pitchFamily="18" charset="-128"/>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1FB10D-A61A-4DE4-8506-F670E7A89527}">
  <a:tblStyle styleId="{701FB10D-A61A-4DE4-8506-F670E7A8952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398DAF6-0271-4389-B3DC-BA433CC306D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20" d="100"/>
          <a:sy n="120" d="100"/>
        </p:scale>
        <p:origin x="370"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84fc56d062_1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84fc56d062_1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14470e8e2_9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14470e8e2_9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82019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6155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85148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5633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1526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complete pattern">
  <p:cSld name="BLANK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4" r:id="rId3"/>
    <p:sldLayoutId id="2147483656" r:id="rId4"/>
    <p:sldLayoutId id="2147483657"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1389774" y="1750550"/>
            <a:ext cx="6928725" cy="103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800" dirty="0"/>
              <a:t>SEMINAR: </a:t>
            </a:r>
            <a:br>
              <a:rPr lang="en-US" sz="3800" dirty="0"/>
            </a:br>
            <a:r>
              <a:rPr lang="en-US" sz="3800" dirty="0"/>
              <a:t>THUẬT TOÁN NÉN RLE (RUN LENGTH ENCODING)</a:t>
            </a:r>
            <a:br>
              <a:rPr lang="en-US" dirty="0"/>
            </a:br>
            <a:endParaRPr dirty="0"/>
          </a:p>
        </p:txBody>
      </p:sp>
      <p:sp>
        <p:nvSpPr>
          <p:cNvPr id="2" name="Hộp Văn bản 1">
            <a:extLst>
              <a:ext uri="{FF2B5EF4-FFF2-40B4-BE49-F238E27FC236}">
                <a16:creationId xmlns:a16="http://schemas.microsoft.com/office/drawing/2014/main" id="{4CD99744-2C0E-C16F-05A0-B8506942665B}"/>
              </a:ext>
            </a:extLst>
          </p:cNvPr>
          <p:cNvSpPr txBox="1"/>
          <p:nvPr/>
        </p:nvSpPr>
        <p:spPr>
          <a:xfrm>
            <a:off x="1085850" y="3155950"/>
            <a:ext cx="5594350" cy="1538883"/>
          </a:xfrm>
          <a:prstGeom prst="rect">
            <a:avLst/>
          </a:prstGeom>
          <a:noFill/>
        </p:spPr>
        <p:txBody>
          <a:bodyPr wrap="square" rtlCol="0">
            <a:spAutoFit/>
          </a:bodyPr>
          <a:lstStyle/>
          <a:p>
            <a:r>
              <a:rPr lang="en-US" sz="1600" dirty="0" err="1">
                <a:solidFill>
                  <a:schemeClr val="accent1">
                    <a:lumMod val="75000"/>
                  </a:schemeClr>
                </a:solidFill>
                <a:latin typeface="Times New Roman" panose="02020603050405020304" pitchFamily="18" charset="0"/>
                <a:cs typeface="Times New Roman" panose="02020603050405020304" pitchFamily="18" charset="0"/>
              </a:rPr>
              <a:t>Môn</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học</a:t>
            </a:r>
            <a:r>
              <a:rPr lang="en-US" sz="1600" dirty="0">
                <a:solidFill>
                  <a:schemeClr val="accent1">
                    <a:lumMod val="75000"/>
                  </a:schemeClr>
                </a:solidFill>
                <a:latin typeface="Times New Roman" panose="02020603050405020304" pitchFamily="18" charset="0"/>
                <a:cs typeface="Times New Roman" panose="02020603050405020304" pitchFamily="18" charset="0"/>
              </a:rPr>
              <a:t> :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Tính</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toán</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đa</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phương</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tiện</a:t>
            </a:r>
            <a:r>
              <a:rPr lang="en-US" sz="1600" dirty="0">
                <a:solidFill>
                  <a:schemeClr val="accent1">
                    <a:lumMod val="75000"/>
                  </a:schemeClr>
                </a:solidFill>
                <a:latin typeface="Times New Roman" panose="02020603050405020304" pitchFamily="18" charset="0"/>
                <a:cs typeface="Times New Roman" panose="02020603050405020304" pitchFamily="18" charset="0"/>
              </a:rPr>
              <a:t>( CS232.M22.KHCL)</a:t>
            </a:r>
          </a:p>
          <a:p>
            <a:r>
              <a:rPr lang="en-US" sz="1600" dirty="0" err="1">
                <a:solidFill>
                  <a:schemeClr val="accent1">
                    <a:lumMod val="75000"/>
                  </a:schemeClr>
                </a:solidFill>
                <a:latin typeface="Times New Roman" panose="02020603050405020304" pitchFamily="18" charset="0"/>
                <a:cs typeface="Times New Roman" panose="02020603050405020304" pitchFamily="18" charset="0"/>
              </a:rPr>
              <a:t>Giảng</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viên</a:t>
            </a:r>
            <a:r>
              <a:rPr lang="en-US" sz="1600" dirty="0">
                <a:solidFill>
                  <a:schemeClr val="accent1">
                    <a:lumMod val="75000"/>
                  </a:schemeClr>
                </a:solidFill>
                <a:latin typeface="Times New Roman" panose="02020603050405020304" pitchFamily="18" charset="0"/>
                <a:cs typeface="Times New Roman" panose="02020603050405020304" pitchFamily="18" charset="0"/>
              </a:rPr>
              <a:t> :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Ths.Đỗ</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Văn</a:t>
            </a:r>
            <a:r>
              <a:rPr lang="en-US" sz="1600" dirty="0">
                <a:solidFill>
                  <a:schemeClr val="accent1">
                    <a:lumMod val="75000"/>
                  </a:schemeClr>
                </a:solidFill>
                <a:latin typeface="Times New Roman" panose="02020603050405020304" pitchFamily="18" charset="0"/>
                <a:cs typeface="Times New Roman" panose="02020603050405020304" pitchFamily="18" charset="0"/>
              </a:rPr>
              <a:t> Tiến</a:t>
            </a:r>
          </a:p>
          <a:p>
            <a:r>
              <a:rPr lang="en-US" sz="1600" dirty="0" err="1">
                <a:solidFill>
                  <a:schemeClr val="accent1">
                    <a:lumMod val="75000"/>
                  </a:schemeClr>
                </a:solidFill>
                <a:latin typeface="Times New Roman" panose="02020603050405020304" pitchFamily="18" charset="0"/>
                <a:cs typeface="Times New Roman" panose="02020603050405020304" pitchFamily="18" charset="0"/>
              </a:rPr>
              <a:t>Nhóm</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thực</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hiện</a:t>
            </a:r>
            <a:r>
              <a:rPr lang="en-US" sz="1600" dirty="0">
                <a:solidFill>
                  <a:schemeClr val="accent1">
                    <a:lumMod val="75000"/>
                  </a:schemeClr>
                </a:solidFill>
                <a:latin typeface="Times New Roman" panose="02020603050405020304" pitchFamily="18" charset="0"/>
                <a:cs typeface="Times New Roman" panose="02020603050405020304" pitchFamily="18" charset="0"/>
              </a:rPr>
              <a:t> :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Trương</a:t>
            </a:r>
            <a:r>
              <a:rPr lang="en-US" sz="1600" dirty="0">
                <a:solidFill>
                  <a:schemeClr val="accent1">
                    <a:lumMod val="75000"/>
                  </a:schemeClr>
                </a:solidFill>
                <a:latin typeface="Times New Roman" panose="02020603050405020304" pitchFamily="18" charset="0"/>
                <a:cs typeface="Times New Roman" panose="02020603050405020304" pitchFamily="18" charset="0"/>
              </a:rPr>
              <a:t> Minh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Sơn</a:t>
            </a:r>
            <a:r>
              <a:rPr lang="en-US" sz="1600" dirty="0">
                <a:solidFill>
                  <a:schemeClr val="accent1">
                    <a:lumMod val="75000"/>
                  </a:schemeClr>
                </a:solidFill>
                <a:latin typeface="Times New Roman" panose="02020603050405020304" pitchFamily="18" charset="0"/>
                <a:cs typeface="Times New Roman" panose="02020603050405020304" pitchFamily="18" charset="0"/>
              </a:rPr>
              <a:t> - 19522143</a:t>
            </a:r>
          </a:p>
          <a:p>
            <a:r>
              <a:rPr lang="en-US" sz="1600" dirty="0">
                <a:solidFill>
                  <a:schemeClr val="accent1">
                    <a:lumMod val="75000"/>
                  </a:schemeClr>
                </a:solidFill>
                <a:latin typeface="Times New Roman" panose="02020603050405020304" pitchFamily="18" charset="0"/>
                <a:cs typeface="Times New Roman" panose="02020603050405020304" pitchFamily="18" charset="0"/>
              </a:rPr>
              <a:t>                             Lê Võ Tiến Phát - 19521993</a:t>
            </a:r>
          </a:p>
          <a:p>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Trương</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Văn</a:t>
            </a:r>
            <a:r>
              <a:rPr lang="en-US" sz="1600" dirty="0">
                <a:solidFill>
                  <a:schemeClr val="accent1">
                    <a:lumMod val="75000"/>
                  </a:schemeClr>
                </a:solidFill>
                <a:latin typeface="Times New Roman" panose="02020603050405020304" pitchFamily="18" charset="0"/>
                <a:cs typeface="Times New Roman" panose="02020603050405020304" pitchFamily="18" charset="0"/>
              </a:rPr>
              <a:t> </a:t>
            </a:r>
            <a:r>
              <a:rPr lang="en-US" sz="1600" dirty="0" err="1">
                <a:solidFill>
                  <a:schemeClr val="accent1">
                    <a:lumMod val="75000"/>
                  </a:schemeClr>
                </a:solidFill>
                <a:latin typeface="Times New Roman" panose="02020603050405020304" pitchFamily="18" charset="0"/>
                <a:cs typeface="Times New Roman" panose="02020603050405020304" pitchFamily="18" charset="0"/>
              </a:rPr>
              <a:t>Tuấn</a:t>
            </a:r>
            <a:r>
              <a:rPr lang="en-US" sz="1600" dirty="0">
                <a:solidFill>
                  <a:schemeClr val="accent1">
                    <a:lumMod val="75000"/>
                  </a:schemeClr>
                </a:solidFill>
                <a:latin typeface="Times New Roman" panose="02020603050405020304" pitchFamily="18" charset="0"/>
                <a:cs typeface="Times New Roman" panose="02020603050405020304" pitchFamily="18" charset="0"/>
              </a:rPr>
              <a:t> - 19522486</a:t>
            </a: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Số hiệu Bản chiếu 4">
            <a:extLst>
              <a:ext uri="{FF2B5EF4-FFF2-40B4-BE49-F238E27FC236}">
                <a16:creationId xmlns:a16="http://schemas.microsoft.com/office/drawing/2014/main" id="{FB5E3886-F7B3-116C-1FC8-70E527D1E8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
        <p:nvSpPr>
          <p:cNvPr id="4" name="Chỗ dành sẵn cho Văn bản 3">
            <a:extLst>
              <a:ext uri="{FF2B5EF4-FFF2-40B4-BE49-F238E27FC236}">
                <a16:creationId xmlns:a16="http://schemas.microsoft.com/office/drawing/2014/main" id="{36CFE386-15A0-486A-0E3D-FD6B3D14CB3B}"/>
              </a:ext>
            </a:extLst>
          </p:cNvPr>
          <p:cNvSpPr>
            <a:spLocks noGrp="1"/>
          </p:cNvSpPr>
          <p:nvPr>
            <p:ph type="body" idx="1"/>
          </p:nvPr>
        </p:nvSpPr>
        <p:spPr>
          <a:xfrm>
            <a:off x="773436" y="438150"/>
            <a:ext cx="7183113" cy="2432050"/>
          </a:xfrm>
        </p:spPr>
        <p:txBody>
          <a:bodyPr/>
          <a:lstStyle/>
          <a:p>
            <a:pPr marL="0" marR="0" lvl="0" indent="0" algn="just">
              <a:spcBef>
                <a:spcPts val="0"/>
              </a:spcBef>
              <a:spcAft>
                <a:spcPts val="0"/>
              </a:spcAft>
              <a:buNone/>
            </a:pP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Với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văn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bản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khá</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đơn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giản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Ví</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dụ</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cho</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đoạn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văn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bản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sau</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a:t>
            </a:r>
          </a:p>
          <a:p>
            <a:pPr marL="0" marR="0" indent="0" algn="ctr">
              <a:spcBef>
                <a:spcPts val="0"/>
              </a:spcBef>
              <a:spcAft>
                <a:spcPts val="0"/>
              </a:spcAft>
              <a:buNone/>
            </a:pPr>
            <a:endPar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endParaRPr>
          </a:p>
          <a:p>
            <a:pPr marL="0" marR="0" indent="0" algn="ctr">
              <a:spcBef>
                <a:spcPts val="0"/>
              </a:spcBef>
              <a:spcAft>
                <a:spcPts val="0"/>
              </a:spcAft>
              <a:buNone/>
            </a:pP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aaaaaaaabbbbbbcc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(16bytes)</a:t>
            </a:r>
          </a:p>
          <a:p>
            <a:pPr marL="0" marR="0" indent="0" algn="ctr">
              <a:spcBef>
                <a:spcPts val="0"/>
              </a:spcBef>
              <a:spcAft>
                <a:spcPts val="0"/>
              </a:spcAft>
              <a:buNone/>
            </a:pPr>
            <a:endPar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endParaRPr>
          </a:p>
          <a:p>
            <a:pPr marL="0" marR="0" indent="0" algn="just">
              <a:spcBef>
                <a:spcPts val="0"/>
              </a:spcBef>
              <a:spcAft>
                <a:spcPts val="0"/>
              </a:spcAft>
              <a:buNone/>
            </a:pP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Thuật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toán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RLE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nén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văn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bản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trên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bằng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cách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thay</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các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chuỗi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tự</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được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lặp</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lại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nhiều</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lần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bằng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tự</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duy</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nhất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và</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kèm</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theo</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đó</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là</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 con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số</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chỉ</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số</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lần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tự</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đó</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được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lặp</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lại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Nói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cách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khác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đối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với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chuỗi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ở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trên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a:t>
            </a:r>
          </a:p>
          <a:p>
            <a:pPr marL="0" marR="0" indent="0" algn="just">
              <a:spcBef>
                <a:spcPts val="0"/>
              </a:spcBef>
              <a:spcAft>
                <a:spcPts val="0"/>
              </a:spcAft>
              <a:buNone/>
            </a:pPr>
            <a:endPar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endParaRPr>
          </a:p>
          <a:p>
            <a:endParaRPr lang="en-US" dirty="0"/>
          </a:p>
        </p:txBody>
      </p:sp>
      <p:pic>
        <p:nvPicPr>
          <p:cNvPr id="7" name="Hình ảnh 6">
            <a:extLst>
              <a:ext uri="{FF2B5EF4-FFF2-40B4-BE49-F238E27FC236}">
                <a16:creationId xmlns:a16="http://schemas.microsoft.com/office/drawing/2014/main" id="{22D0FFAF-7918-7272-F5E1-8C26C1CA3D8A}"/>
              </a:ext>
            </a:extLst>
          </p:cNvPr>
          <p:cNvPicPr>
            <a:picLocks noChangeAspect="1"/>
          </p:cNvPicPr>
          <p:nvPr/>
        </p:nvPicPr>
        <p:blipFill>
          <a:blip r:embed="rId2"/>
          <a:stretch>
            <a:fillRect/>
          </a:stretch>
        </p:blipFill>
        <p:spPr>
          <a:xfrm>
            <a:off x="1763770" y="2482651"/>
            <a:ext cx="5011680" cy="2324350"/>
          </a:xfrm>
          <a:prstGeom prst="rect">
            <a:avLst/>
          </a:prstGeom>
        </p:spPr>
      </p:pic>
    </p:spTree>
    <p:extLst>
      <p:ext uri="{BB962C8B-B14F-4D97-AF65-F5344CB8AC3E}">
        <p14:creationId xmlns:p14="http://schemas.microsoft.com/office/powerpoint/2010/main" val="2114948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Số hiệu Bản chiếu 4">
            <a:extLst>
              <a:ext uri="{FF2B5EF4-FFF2-40B4-BE49-F238E27FC236}">
                <a16:creationId xmlns:a16="http://schemas.microsoft.com/office/drawing/2014/main" id="{FB5E3886-F7B3-116C-1FC8-70E527D1E8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
        <p:nvSpPr>
          <p:cNvPr id="4" name="Chỗ dành sẵn cho Văn bản 3">
            <a:extLst>
              <a:ext uri="{FF2B5EF4-FFF2-40B4-BE49-F238E27FC236}">
                <a16:creationId xmlns:a16="http://schemas.microsoft.com/office/drawing/2014/main" id="{36CFE386-15A0-486A-0E3D-FD6B3D14CB3B}"/>
              </a:ext>
            </a:extLst>
          </p:cNvPr>
          <p:cNvSpPr>
            <a:spLocks noGrp="1"/>
          </p:cNvSpPr>
          <p:nvPr>
            <p:ph type="body" idx="1"/>
          </p:nvPr>
        </p:nvSpPr>
        <p:spPr>
          <a:xfrm>
            <a:off x="728986" y="1149350"/>
            <a:ext cx="7183113" cy="2432050"/>
          </a:xfrm>
        </p:spPr>
        <p:txBody>
          <a:bodyPr/>
          <a:lstStyle/>
          <a:p>
            <a:pPr marL="101600" indent="0">
              <a:buNone/>
            </a:pPr>
            <a:r>
              <a:rPr lang="en-US" sz="1800" dirty="0" err="1">
                <a:latin typeface="Times New Roman" panose="02020603050405020304" pitchFamily="18" charset="0"/>
                <a:cs typeface="Times New Roman" panose="02020603050405020304" pitchFamily="18" charset="0"/>
              </a:rPr>
              <a:t>Tuy</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nhiên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với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trường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hợp</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này</a:t>
            </a:r>
            <a:r>
              <a:rPr lang="en-US" sz="1800" dirty="0">
                <a:latin typeface="Times New Roman" panose="02020603050405020304" pitchFamily="18" charset="0"/>
                <a:cs typeface="Times New Roman" panose="02020603050405020304" pitchFamily="18" charset="0"/>
              </a:rPr>
              <a:t>:</a:t>
            </a:r>
          </a:p>
          <a:p>
            <a:pPr marL="0" marR="0" indent="0" algn="just">
              <a:spcBef>
                <a:spcPts val="0"/>
              </a:spcBef>
              <a:spcAft>
                <a:spcPts val="0"/>
              </a:spcAft>
              <a:buNone/>
            </a:pPr>
            <a:endPar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endParaRPr>
          </a:p>
          <a:p>
            <a:pPr marL="0" marR="0" indent="0" algn="ctr">
              <a:spcBef>
                <a:spcPts val="0"/>
              </a:spcBef>
              <a:spcAft>
                <a:spcPts val="0"/>
              </a:spcAft>
              <a:buNone/>
            </a:pP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ABCdefgH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(8 bytes)</a:t>
            </a:r>
          </a:p>
          <a:p>
            <a:pPr marL="0" indent="0">
              <a:spcBef>
                <a:spcPts val="0"/>
              </a:spcBef>
              <a:buNone/>
            </a:pPr>
            <a:endPar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endParaRPr>
          </a:p>
          <a:p>
            <a:pPr marL="0" indent="0">
              <a:spcBef>
                <a:spcPts val="0"/>
              </a:spcBef>
              <a:buNone/>
            </a:pP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Sau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khi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nén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RLE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thành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b="1" kern="100" dirty="0">
                <a:effectLst/>
                <a:latin typeface="Times New Roman" panose="02020603050405020304" pitchFamily="18" charset="0"/>
                <a:ea typeface="Yu Mincho" panose="02020400000000000000" pitchFamily="18" charset="-128"/>
                <a:cs typeface="Times New Roman" panose="02020603050405020304" pitchFamily="18" charset="0"/>
              </a:rPr>
              <a:t>A1B1C1d1e1f1H1</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(16 bytes) –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Trường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hợp</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này</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được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gọi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là</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nén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âm</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 Negative Compression.</a:t>
            </a:r>
          </a:p>
          <a:p>
            <a:pPr marL="0" marR="0" algn="ctr">
              <a:spcBef>
                <a:spcPts val="0"/>
              </a:spcBef>
              <a:spcAft>
                <a:spcPts val="0"/>
              </a:spcAft>
            </a:pP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a:p>
            <a:endParaRPr lang="en-US" dirty="0"/>
          </a:p>
        </p:txBody>
      </p:sp>
    </p:spTree>
    <p:extLst>
      <p:ext uri="{BB962C8B-B14F-4D97-AF65-F5344CB8AC3E}">
        <p14:creationId xmlns:p14="http://schemas.microsoft.com/office/powerpoint/2010/main" val="12495522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Số hiệu Bản chiếu 4">
            <a:extLst>
              <a:ext uri="{FF2B5EF4-FFF2-40B4-BE49-F238E27FC236}">
                <a16:creationId xmlns:a16="http://schemas.microsoft.com/office/drawing/2014/main" id="{FB5E3886-F7B3-116C-1FC8-70E527D1E8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
        <p:nvSpPr>
          <p:cNvPr id="4" name="Chỗ dành sẵn cho Văn bản 3">
            <a:extLst>
              <a:ext uri="{FF2B5EF4-FFF2-40B4-BE49-F238E27FC236}">
                <a16:creationId xmlns:a16="http://schemas.microsoft.com/office/drawing/2014/main" id="{36CFE386-15A0-486A-0E3D-FD6B3D14CB3B}"/>
              </a:ext>
            </a:extLst>
          </p:cNvPr>
          <p:cNvSpPr>
            <a:spLocks noGrp="1"/>
          </p:cNvSpPr>
          <p:nvPr>
            <p:ph type="body" idx="1"/>
          </p:nvPr>
        </p:nvSpPr>
        <p:spPr>
          <a:xfrm>
            <a:off x="563886" y="749300"/>
            <a:ext cx="7183113" cy="2432050"/>
          </a:xfrm>
        </p:spPr>
        <p:txBody>
          <a:bodyPr/>
          <a:lstStyle/>
          <a:p>
            <a:pPr marL="0" marR="0" lvl="0" indent="0" algn="just">
              <a:spcBef>
                <a:spcPts val="0"/>
              </a:spcBef>
              <a:spcAft>
                <a:spcPts val="0"/>
              </a:spcAft>
              <a:buNone/>
            </a:pP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Với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hình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ảnh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về</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nguyên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tắc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cơ</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bản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và</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cách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hoạt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động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thì</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y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chang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với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văn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bản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thay</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chuỗi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tự</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thành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các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chuỗi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pixel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lân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cân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Thuật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toán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quét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qua 1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dòng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pixel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lân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cận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của</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các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giá</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trị</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có</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cùng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màu</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sử</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dụng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2 bytes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để</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đại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diện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 byte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là</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giá</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trị</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số</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mà</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xác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định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số</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lượng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lặp</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lại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của</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điểm</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ảnh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còn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byte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còn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lại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là</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giá</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trị</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cụ</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thể</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của</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các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điểm</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ảnh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endParaRPr lang="en-US" sz="1800" kern="100" dirty="0">
              <a:latin typeface="Yu Mincho" panose="02020400000000000000" pitchFamily="18" charset="-128"/>
              <a:ea typeface="Yu Mincho" panose="02020400000000000000" pitchFamily="18" charset="-128"/>
              <a:cs typeface="Times New Roman" panose="02020603050405020304" pitchFamily="18" charset="0"/>
            </a:endParaRPr>
          </a:p>
          <a:p>
            <a:pPr marL="0" marR="0" lvl="0" indent="0" algn="just">
              <a:spcBef>
                <a:spcPts val="0"/>
              </a:spcBef>
              <a:spcAft>
                <a:spcPts val="0"/>
              </a:spcAft>
              <a:buNone/>
            </a:pPr>
            <a:endParaRPr lang="en-US" sz="1800" kern="100" dirty="0">
              <a:latin typeface="Yu Mincho" panose="02020400000000000000" pitchFamily="18" charset="-128"/>
              <a:ea typeface="Yu Mincho" panose="02020400000000000000" pitchFamily="18" charset="-128"/>
              <a:cs typeface="Times New Roman" panose="02020603050405020304" pitchFamily="18" charset="0"/>
            </a:endParaRPr>
          </a:p>
          <a:p>
            <a:pPr marL="0" marR="0" lvl="0" indent="0" algn="just">
              <a:spcBef>
                <a:spcPts val="0"/>
              </a:spcBef>
              <a:spcAft>
                <a:spcPts val="0"/>
              </a:spcAft>
              <a:buNone/>
            </a:pP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Ví</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dụ</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cho</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giá</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trị</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màu</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của</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điểm</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ảnh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đại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diện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cho</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chuỗi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p>
          <a:p>
            <a:pPr marL="457200" marR="0" algn="ctr">
              <a:spcBef>
                <a:spcPts val="0"/>
              </a:spcBef>
              <a:spcAft>
                <a:spcPts val="0"/>
              </a:spcAft>
            </a:pP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RRRRRGGBBBBBB (16 bytes)</a:t>
            </a: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a:p>
            <a:pPr marL="342900" marR="0" lvl="0" indent="-342900" algn="just">
              <a:spcBef>
                <a:spcPts val="0"/>
              </a:spcBef>
              <a:spcAft>
                <a:spcPts val="0"/>
              </a:spcAft>
              <a:buFont typeface="Symbol" panose="05050102010706020507" pitchFamily="18" charset="2"/>
              <a:buChar char=""/>
            </a:pP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5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tự</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R</a:t>
            </a: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a:p>
            <a:pPr marL="342900" marR="0" lvl="0" indent="-342900" algn="just">
              <a:spcBef>
                <a:spcPts val="0"/>
              </a:spcBef>
              <a:spcAft>
                <a:spcPts val="0"/>
              </a:spcAft>
              <a:buFont typeface="Symbol" panose="05050102010706020507" pitchFamily="18" charset="2"/>
              <a:buChar char=""/>
            </a:pP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2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tự</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G</a:t>
            </a: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a:p>
            <a:pPr marL="342900" marR="0" lvl="0" indent="-342900" algn="just">
              <a:spcBef>
                <a:spcPts val="0"/>
              </a:spcBef>
              <a:spcAft>
                <a:spcPts val="0"/>
              </a:spcAft>
              <a:buFont typeface="Symbol" panose="05050102010706020507" pitchFamily="18" charset="2"/>
              <a:buChar char=""/>
            </a:pP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6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tự</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B</a:t>
            </a:r>
            <a:endParaRPr lang="en-US" sz="1800" kern="100" dirty="0">
              <a:latin typeface="Yu Mincho" panose="02020400000000000000" pitchFamily="18" charset="-128"/>
              <a:ea typeface="Yu Mincho" panose="02020400000000000000" pitchFamily="18" charset="-128"/>
              <a:cs typeface="Times New Roman" panose="02020603050405020304" pitchFamily="18" charset="0"/>
            </a:endParaRPr>
          </a:p>
          <a:p>
            <a:pPr marL="0" marR="0" lvl="0" indent="0" algn="just">
              <a:spcBef>
                <a:spcPts val="0"/>
              </a:spcBef>
              <a:spcAft>
                <a:spcPts val="0"/>
              </a:spcAft>
              <a:buNone/>
            </a:pP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a:p>
            <a:pPr marL="0" marR="0" lvl="0" indent="0" algn="just">
              <a:spcBef>
                <a:spcPts val="0"/>
              </a:spcBef>
              <a:spcAft>
                <a:spcPts val="0"/>
              </a:spcAft>
              <a:buNone/>
            </a:pPr>
            <a:r>
              <a:rPr lang="en-US" sz="1800" kern="100" dirty="0">
                <a:effectLst/>
                <a:latin typeface="Yu Mincho" panose="02020400000000000000" pitchFamily="18" charset="-128"/>
                <a:ea typeface="Yu Mincho" panose="02020400000000000000" pitchFamily="18" charset="-128"/>
                <a:cs typeface="Times New Roman" panose="02020603050405020304" pitchFamily="18" charset="0"/>
              </a:rPr>
              <a:t>Sau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khi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nén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RLE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thành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b="1" kern="100" dirty="0">
                <a:effectLst/>
                <a:latin typeface="Times New Roman" panose="02020603050405020304" pitchFamily="18" charset="0"/>
                <a:ea typeface="Yu Mincho" panose="02020400000000000000" pitchFamily="18" charset="-128"/>
                <a:cs typeface="Times New Roman" panose="02020603050405020304" pitchFamily="18" charset="0"/>
              </a:rPr>
              <a:t>5R2G6B </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(6 bytes)</a:t>
            </a: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a:p>
            <a:pPr marL="0" marR="0" lvl="0" indent="0" algn="just">
              <a:spcBef>
                <a:spcPts val="0"/>
              </a:spcBef>
              <a:spcAft>
                <a:spcPts val="0"/>
              </a:spcAft>
              <a:buNone/>
            </a:pP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a:p>
            <a:endParaRPr lang="en-US" dirty="0"/>
          </a:p>
        </p:txBody>
      </p:sp>
    </p:spTree>
    <p:extLst>
      <p:ext uri="{BB962C8B-B14F-4D97-AF65-F5344CB8AC3E}">
        <p14:creationId xmlns:p14="http://schemas.microsoft.com/office/powerpoint/2010/main" val="874053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Số hiệu Bản chiếu 4">
            <a:extLst>
              <a:ext uri="{FF2B5EF4-FFF2-40B4-BE49-F238E27FC236}">
                <a16:creationId xmlns:a16="http://schemas.microsoft.com/office/drawing/2014/main" id="{FB5E3886-F7B3-116C-1FC8-70E527D1E8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4" name="Chỗ dành sẵn cho Văn bản 3">
            <a:extLst>
              <a:ext uri="{FF2B5EF4-FFF2-40B4-BE49-F238E27FC236}">
                <a16:creationId xmlns:a16="http://schemas.microsoft.com/office/drawing/2014/main" id="{36CFE386-15A0-486A-0E3D-FD6B3D14CB3B}"/>
              </a:ext>
            </a:extLst>
          </p:cNvPr>
          <p:cNvSpPr>
            <a:spLocks noGrp="1"/>
          </p:cNvSpPr>
          <p:nvPr>
            <p:ph type="body" idx="1"/>
          </p:nvPr>
        </p:nvSpPr>
        <p:spPr>
          <a:xfrm>
            <a:off x="347986" y="336550"/>
            <a:ext cx="7183113" cy="844550"/>
          </a:xfrm>
        </p:spPr>
        <p:txBody>
          <a:bodyPr/>
          <a:lstStyle/>
          <a:p>
            <a:pPr marL="101600" indent="0">
              <a:buNone/>
            </a:pPr>
            <a:r>
              <a:rPr lang="en-US" sz="1800" kern="100" dirty="0">
                <a:effectLst/>
                <a:latin typeface="Times New Roman" panose="02020603050405020304" pitchFamily="18" charset="0"/>
                <a:ea typeface="Yu Mincho" panose="02020400000000000000" pitchFamily="18" charset="-128"/>
              </a:rPr>
              <a:t>1 </a:t>
            </a:r>
            <a:r>
              <a:rPr lang="en-US" sz="1800" kern="100" dirty="0" err="1">
                <a:effectLst/>
                <a:latin typeface="Times New Roman" panose="02020603050405020304" pitchFamily="18" charset="0"/>
                <a:ea typeface="Yu Mincho" panose="02020400000000000000" pitchFamily="18" charset="-128"/>
              </a:rPr>
              <a:t>ví</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dụ</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khác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cho</a:t>
            </a:r>
            <a:r>
              <a:rPr lang="en-US" sz="1800" kern="100" dirty="0">
                <a:effectLst/>
                <a:latin typeface="Times New Roman" panose="02020603050405020304" pitchFamily="18" charset="0"/>
                <a:ea typeface="Yu Mincho" panose="02020400000000000000" pitchFamily="18" charset="-128"/>
              </a:rPr>
              <a:t> 1 </a:t>
            </a:r>
            <a:r>
              <a:rPr lang="en-US" sz="1800" kern="100" dirty="0" err="1">
                <a:effectLst/>
                <a:latin typeface="Times New Roman" panose="02020603050405020304" pitchFamily="18" charset="0"/>
                <a:ea typeface="Yu Mincho" panose="02020400000000000000" pitchFamily="18" charset="-128"/>
              </a:rPr>
              <a:t>tấm</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ảnh</a:t>
            </a:r>
            <a:r>
              <a:rPr lang="en-US" sz="1800" kern="100" dirty="0">
                <a:effectLst/>
                <a:latin typeface="Times New Roman" panose="02020603050405020304" pitchFamily="18" charset="0"/>
                <a:ea typeface="Yu Mincho" panose="02020400000000000000" pitchFamily="18" charset="-128"/>
              </a:rPr>
              <a:t> indexed bitmap image </a:t>
            </a:r>
            <a:r>
              <a:rPr lang="en-US" sz="1800" kern="100" dirty="0" err="1">
                <a:effectLst/>
                <a:latin typeface="Times New Roman" panose="02020603050405020304" pitchFamily="18" charset="0"/>
                <a:ea typeface="Yu Mincho" panose="02020400000000000000" pitchFamily="18" charset="-128"/>
              </a:rPr>
              <a:t>có</a:t>
            </a:r>
            <a:r>
              <a:rPr lang="en-US" sz="1800" kern="100" dirty="0">
                <a:effectLst/>
                <a:latin typeface="Times New Roman" panose="02020603050405020304" pitchFamily="18" charset="0"/>
                <a:ea typeface="Yu Mincho" panose="02020400000000000000" pitchFamily="18" charset="-128"/>
              </a:rPr>
              <a:t> 16 </a:t>
            </a:r>
            <a:r>
              <a:rPr lang="en-US" sz="1800" kern="100" dirty="0" err="1">
                <a:effectLst/>
                <a:latin typeface="Times New Roman" panose="02020603050405020304" pitchFamily="18" charset="0"/>
                <a:ea typeface="Yu Mincho" panose="02020400000000000000" pitchFamily="18" charset="-128"/>
              </a:rPr>
              <a:t>màu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plalette</a:t>
            </a:r>
            <a:endParaRPr lang="en-US" dirty="0"/>
          </a:p>
        </p:txBody>
      </p:sp>
      <p:pic>
        <p:nvPicPr>
          <p:cNvPr id="1026" name="Picture 1">
            <a:extLst>
              <a:ext uri="{FF2B5EF4-FFF2-40B4-BE49-F238E27FC236}">
                <a16:creationId xmlns:a16="http://schemas.microsoft.com/office/drawing/2014/main" id="{F907AFEC-00DA-E2FF-6527-8111EAAE92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2825" y="962026"/>
            <a:ext cx="4276725" cy="3002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Hộp Văn bản 5">
            <a:extLst>
              <a:ext uri="{FF2B5EF4-FFF2-40B4-BE49-F238E27FC236}">
                <a16:creationId xmlns:a16="http://schemas.microsoft.com/office/drawing/2014/main" id="{17D8C56F-F0E7-2E17-551B-97DAA29DB2C7}"/>
              </a:ext>
            </a:extLst>
          </p:cNvPr>
          <p:cNvSpPr txBox="1"/>
          <p:nvPr/>
        </p:nvSpPr>
        <p:spPr>
          <a:xfrm>
            <a:off x="548642" y="4032780"/>
            <a:ext cx="7553958" cy="923330"/>
          </a:xfrm>
          <a:prstGeom prst="rect">
            <a:avLst/>
          </a:prstGeom>
          <a:noFill/>
        </p:spPr>
        <p:txBody>
          <a:bodyPr wrap="square">
            <a:spAutoFit/>
          </a:bodyPr>
          <a:lstStyle/>
          <a:p>
            <a:r>
              <a:rPr lang="en-US" sz="1800" kern="100" dirty="0" err="1">
                <a:effectLst/>
                <a:latin typeface="Times New Roman" panose="02020603050405020304" pitchFamily="18" charset="0"/>
                <a:ea typeface="Yu Mincho" panose="02020400000000000000" pitchFamily="18" charset="-128"/>
              </a:rPr>
              <a:t>Tấm</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hình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có</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chiều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ngang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là</a:t>
            </a:r>
            <a:r>
              <a:rPr lang="en-US" sz="1800" kern="100" dirty="0">
                <a:effectLst/>
                <a:latin typeface="Times New Roman" panose="02020603050405020304" pitchFamily="18" charset="0"/>
                <a:ea typeface="Yu Mincho" panose="02020400000000000000" pitchFamily="18" charset="-128"/>
              </a:rPr>
              <a:t> 15 pixel </a:t>
            </a:r>
            <a:r>
              <a:rPr lang="en-US" sz="1800" kern="100" dirty="0" err="1">
                <a:effectLst/>
                <a:latin typeface="Times New Roman" panose="02020603050405020304" pitchFamily="18" charset="0"/>
                <a:ea typeface="Yu Mincho" panose="02020400000000000000" pitchFamily="18" charset="-128"/>
              </a:rPr>
              <a:t>và</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chiều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dọc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là</a:t>
            </a:r>
            <a:r>
              <a:rPr lang="en-US" sz="1800" kern="100" dirty="0">
                <a:effectLst/>
                <a:latin typeface="Times New Roman" panose="02020603050405020304" pitchFamily="18" charset="0"/>
                <a:ea typeface="Yu Mincho" panose="02020400000000000000" pitchFamily="18" charset="-128"/>
              </a:rPr>
              <a:t> 11 pixel. </a:t>
            </a:r>
            <a:r>
              <a:rPr lang="en-US" sz="1800" kern="100" dirty="0" err="1">
                <a:effectLst/>
                <a:latin typeface="Times New Roman" panose="02020603050405020304" pitchFamily="18" charset="0"/>
                <a:ea typeface="Yu Mincho" panose="02020400000000000000" pitchFamily="18" charset="-128"/>
              </a:rPr>
              <a:t>Để</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mã</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hoá</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được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tấm</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hình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này</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thì</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cần</a:t>
            </a:r>
            <a:r>
              <a:rPr lang="en-US" sz="1800" kern="100" dirty="0">
                <a:effectLst/>
                <a:latin typeface="Times New Roman" panose="02020603050405020304" pitchFamily="18" charset="0"/>
                <a:ea typeface="Yu Mincho" panose="02020400000000000000" pitchFamily="18" charset="-128"/>
              </a:rPr>
              <a:t> 4 bits </a:t>
            </a:r>
            <a:r>
              <a:rPr lang="en-US" sz="1800" kern="100" dirty="0" err="1">
                <a:effectLst/>
                <a:latin typeface="Times New Roman" panose="02020603050405020304" pitchFamily="18" charset="0"/>
                <a:ea typeface="Yu Mincho" panose="02020400000000000000" pitchFamily="18" charset="-128"/>
              </a:rPr>
              <a:t>mã</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hoá</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cho</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từng</a:t>
            </a:r>
            <a:r>
              <a:rPr lang="en-US" sz="1800" kern="100" dirty="0">
                <a:effectLst/>
                <a:latin typeface="Times New Roman" panose="02020603050405020304" pitchFamily="18" charset="0"/>
                <a:ea typeface="Yu Mincho" panose="02020400000000000000" pitchFamily="18" charset="-128"/>
              </a:rPr>
              <a:t> pixel </a:t>
            </a:r>
            <a:r>
              <a:rPr lang="en-US" sz="1800" kern="100" dirty="0" err="1">
                <a:effectLst/>
                <a:latin typeface="Times New Roman" panose="02020603050405020304" pitchFamily="18" charset="0"/>
                <a:ea typeface="Yu Mincho" panose="02020400000000000000" pitchFamily="18" charset="-128"/>
              </a:rPr>
              <a:t>nên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kích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thước</a:t>
            </a:r>
            <a:r>
              <a:rPr lang="en-US" sz="1800" kern="100" dirty="0">
                <a:effectLst/>
                <a:latin typeface="Times New Roman" panose="02020603050405020304" pitchFamily="18" charset="0"/>
                <a:ea typeface="Yu Mincho" panose="02020400000000000000" pitchFamily="18" charset="-128"/>
              </a:rPr>
              <a:t> ban </a:t>
            </a:r>
            <a:r>
              <a:rPr lang="en-US" sz="1800" kern="100" dirty="0" err="1">
                <a:effectLst/>
                <a:latin typeface="Times New Roman" panose="02020603050405020304" pitchFamily="18" charset="0"/>
                <a:ea typeface="Yu Mincho" panose="02020400000000000000" pitchFamily="18" charset="-128"/>
              </a:rPr>
              <a:t>đầu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của</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tấm</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hình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là</a:t>
            </a:r>
            <a:r>
              <a:rPr lang="en-US" sz="1800" kern="100" dirty="0">
                <a:effectLst/>
                <a:latin typeface="Times New Roman" panose="02020603050405020304" pitchFamily="18" charset="0"/>
                <a:ea typeface="Yu Mincho" panose="02020400000000000000" pitchFamily="18" charset="-128"/>
              </a:rPr>
              <a:t> 15 * 11 * 4 = 660 bits</a:t>
            </a:r>
            <a:endParaRPr lang="en-US" sz="1800" dirty="0"/>
          </a:p>
        </p:txBody>
      </p:sp>
    </p:spTree>
    <p:extLst>
      <p:ext uri="{BB962C8B-B14F-4D97-AF65-F5344CB8AC3E}">
        <p14:creationId xmlns:p14="http://schemas.microsoft.com/office/powerpoint/2010/main" val="1647377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Số hiệu Bản chiếu 4">
            <a:extLst>
              <a:ext uri="{FF2B5EF4-FFF2-40B4-BE49-F238E27FC236}">
                <a16:creationId xmlns:a16="http://schemas.microsoft.com/office/drawing/2014/main" id="{FB5E3886-F7B3-116C-1FC8-70E527D1E8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4" name="Chỗ dành sẵn cho Văn bản 3">
            <a:extLst>
              <a:ext uri="{FF2B5EF4-FFF2-40B4-BE49-F238E27FC236}">
                <a16:creationId xmlns:a16="http://schemas.microsoft.com/office/drawing/2014/main" id="{36CFE386-15A0-486A-0E3D-FD6B3D14CB3B}"/>
              </a:ext>
            </a:extLst>
          </p:cNvPr>
          <p:cNvSpPr>
            <a:spLocks noGrp="1"/>
          </p:cNvSpPr>
          <p:nvPr>
            <p:ph type="body" idx="1"/>
          </p:nvPr>
        </p:nvSpPr>
        <p:spPr>
          <a:xfrm>
            <a:off x="341636" y="273050"/>
            <a:ext cx="7183113" cy="844550"/>
          </a:xfrm>
        </p:spPr>
        <p:txBody>
          <a:bodyPr/>
          <a:lstStyle/>
          <a:p>
            <a:pPr marL="177800" marR="0" indent="0" algn="just">
              <a:spcBef>
                <a:spcPts val="0"/>
              </a:spcBef>
              <a:spcAft>
                <a:spcPts val="0"/>
              </a:spcAft>
              <a:buNone/>
            </a:pP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Khi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thực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hiện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chương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trình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RLE,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tấm</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ảnh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được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scan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theo</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từng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dòng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từ</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trái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sang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phải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bắt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đầu</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từ</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pixel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bên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trái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trên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cùng</a:t>
            </a: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p:txBody>
      </p:sp>
      <p:sp>
        <p:nvSpPr>
          <p:cNvPr id="6" name="Hộp Văn bản 5">
            <a:extLst>
              <a:ext uri="{FF2B5EF4-FFF2-40B4-BE49-F238E27FC236}">
                <a16:creationId xmlns:a16="http://schemas.microsoft.com/office/drawing/2014/main" id="{17D8C56F-F0E7-2E17-551B-97DAA29DB2C7}"/>
              </a:ext>
            </a:extLst>
          </p:cNvPr>
          <p:cNvSpPr txBox="1"/>
          <p:nvPr/>
        </p:nvSpPr>
        <p:spPr>
          <a:xfrm>
            <a:off x="548642" y="4032780"/>
            <a:ext cx="7553958" cy="646331"/>
          </a:xfrm>
          <a:prstGeom prst="rect">
            <a:avLst/>
          </a:prstGeom>
          <a:noFill/>
        </p:spPr>
        <p:txBody>
          <a:bodyPr wrap="square">
            <a:spAutoFit/>
          </a:bodyPr>
          <a:lstStyle/>
          <a:p>
            <a:r>
              <a:rPr lang="en-US" sz="1800" kern="100" dirty="0">
                <a:effectLst/>
                <a:latin typeface="Times New Roman" panose="02020603050405020304" pitchFamily="18" charset="0"/>
                <a:ea typeface="Yu Mincho" panose="02020400000000000000" pitchFamily="18" charset="-128"/>
              </a:rPr>
              <a:t>Sau </a:t>
            </a:r>
            <a:r>
              <a:rPr lang="en-US" sz="1800" kern="100" dirty="0" err="1">
                <a:effectLst/>
                <a:latin typeface="Times New Roman" panose="02020603050405020304" pitchFamily="18" charset="0"/>
                <a:ea typeface="Yu Mincho" panose="02020400000000000000" pitchFamily="18" charset="-128"/>
              </a:rPr>
              <a:t>khi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quét</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xong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từng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dòng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thuật</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toán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sẽ</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rút</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ra</a:t>
            </a:r>
            <a:r>
              <a:rPr lang="en-US" sz="1800" kern="100" dirty="0">
                <a:effectLst/>
                <a:latin typeface="Times New Roman" panose="02020603050405020304" pitchFamily="18" charset="0"/>
                <a:ea typeface="Yu Mincho" panose="02020400000000000000" pitchFamily="18" charset="-128"/>
              </a:rPr>
              <a:t> 2 byte </a:t>
            </a:r>
            <a:r>
              <a:rPr lang="en-US" sz="1800" kern="100" dirty="0" err="1">
                <a:effectLst/>
                <a:latin typeface="Times New Roman" panose="02020603050405020304" pitchFamily="18" charset="0"/>
                <a:ea typeface="Yu Mincho" panose="02020400000000000000" pitchFamily="18" charset="-128"/>
              </a:rPr>
              <a:t>đại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diện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như</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đã</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nói</a:t>
            </a:r>
            <a:r>
              <a:rPr lang="en-US" sz="1800" kern="100" dirty="0">
                <a:effectLst/>
                <a:latin typeface="Times New Roman" panose="02020603050405020304" pitchFamily="18" charset="0"/>
                <a:ea typeface="Yu Mincho" panose="02020400000000000000" pitchFamily="18" charset="-128"/>
              </a:rPr>
              <a:t> ở </a:t>
            </a:r>
            <a:r>
              <a:rPr lang="en-US" sz="1800" kern="100" dirty="0" err="1">
                <a:effectLst/>
                <a:latin typeface="Times New Roman" panose="02020603050405020304" pitchFamily="18" charset="0"/>
                <a:ea typeface="Yu Mincho" panose="02020400000000000000" pitchFamily="18" charset="-128"/>
              </a:rPr>
              <a:t>trên</a:t>
            </a:r>
            <a:endParaRPr lang="en-US" sz="1800" dirty="0"/>
          </a:p>
        </p:txBody>
      </p:sp>
      <p:pic>
        <p:nvPicPr>
          <p:cNvPr id="2050" name="Picture 2">
            <a:extLst>
              <a:ext uri="{FF2B5EF4-FFF2-40B4-BE49-F238E27FC236}">
                <a16:creationId xmlns:a16="http://schemas.microsoft.com/office/drawing/2014/main" id="{714F2EB9-CAEA-F646-33E2-CBA1A71956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8192" y="1012825"/>
            <a:ext cx="4163058" cy="2938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827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Số hiệu Bản chiếu 4">
            <a:extLst>
              <a:ext uri="{FF2B5EF4-FFF2-40B4-BE49-F238E27FC236}">
                <a16:creationId xmlns:a16="http://schemas.microsoft.com/office/drawing/2014/main" id="{FB5E3886-F7B3-116C-1FC8-70E527D1E8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
        <p:nvSpPr>
          <p:cNvPr id="4" name="Chỗ dành sẵn cho Văn bản 3">
            <a:extLst>
              <a:ext uri="{FF2B5EF4-FFF2-40B4-BE49-F238E27FC236}">
                <a16:creationId xmlns:a16="http://schemas.microsoft.com/office/drawing/2014/main" id="{36CFE386-15A0-486A-0E3D-FD6B3D14CB3B}"/>
              </a:ext>
            </a:extLst>
          </p:cNvPr>
          <p:cNvSpPr>
            <a:spLocks noGrp="1"/>
          </p:cNvSpPr>
          <p:nvPr>
            <p:ph type="body" idx="1"/>
          </p:nvPr>
        </p:nvSpPr>
        <p:spPr>
          <a:xfrm>
            <a:off x="341636" y="273050"/>
            <a:ext cx="7183113" cy="844550"/>
          </a:xfrm>
        </p:spPr>
        <p:txBody>
          <a:bodyPr/>
          <a:lstStyle/>
          <a:p>
            <a:pPr marL="177800" marR="0" indent="0" algn="just">
              <a:spcBef>
                <a:spcPts val="0"/>
              </a:spcBef>
              <a:spcAft>
                <a:spcPts val="0"/>
              </a:spcAft>
              <a:buNone/>
            </a:pPr>
            <a:r>
              <a:rPr lang="en-US" sz="1800" kern="100" dirty="0">
                <a:effectLst/>
                <a:latin typeface="Yu Mincho" panose="02020400000000000000" pitchFamily="18" charset="-128"/>
                <a:ea typeface="Yu Mincho" panose="02020400000000000000" pitchFamily="18" charset="-128"/>
                <a:cs typeface="Times New Roman" panose="02020603050405020304" pitchFamily="18" charset="0"/>
              </a:rPr>
              <a:t>Sau </a:t>
            </a:r>
            <a:r>
              <a:rPr lang="en-US" sz="1800" kern="100" dirty="0" err="1">
                <a:effectLst/>
                <a:latin typeface="Yu Mincho" panose="02020400000000000000" pitchFamily="18" charset="-128"/>
                <a:ea typeface="Yu Mincho" panose="02020400000000000000" pitchFamily="18" charset="-128"/>
                <a:cs typeface="Times New Roman" panose="02020603050405020304" pitchFamily="18" charset="0"/>
              </a:rPr>
              <a:t>khi</a:t>
            </a:r>
            <a:r>
              <a:rPr lang="en-US" sz="1800" kern="100" dirty="0">
                <a:effectLst/>
                <a:latin typeface="Yu Mincho" panose="02020400000000000000" pitchFamily="18" charset="-128"/>
                <a:ea typeface="Yu Mincho" panose="02020400000000000000" pitchFamily="18" charset="-128"/>
                <a:cs typeface="Times New Roman" panose="02020603050405020304" pitchFamily="18" charset="0"/>
              </a:rPr>
              <a:t> </a:t>
            </a:r>
            <a:r>
              <a:rPr lang="en-US" sz="1800" kern="100" dirty="0" err="1">
                <a:effectLst/>
                <a:latin typeface="Yu Mincho" panose="02020400000000000000" pitchFamily="18" charset="-128"/>
                <a:ea typeface="Yu Mincho" panose="02020400000000000000" pitchFamily="18" charset="-128"/>
                <a:cs typeface="Times New Roman" panose="02020603050405020304" pitchFamily="18" charset="0"/>
              </a:rPr>
              <a:t>quét</a:t>
            </a:r>
            <a:r>
              <a:rPr lang="en-US" sz="1800" kern="100" dirty="0">
                <a:effectLst/>
                <a:latin typeface="Yu Mincho" panose="02020400000000000000" pitchFamily="18" charset="-128"/>
                <a:ea typeface="Yu Mincho" panose="02020400000000000000" pitchFamily="18" charset="-128"/>
                <a:cs typeface="Times New Roman" panose="02020603050405020304" pitchFamily="18" charset="0"/>
              </a:rPr>
              <a:t> </a:t>
            </a:r>
            <a:r>
              <a:rPr lang="en-US" sz="1800" kern="100" dirty="0" err="1">
                <a:effectLst/>
                <a:latin typeface="Yu Mincho" panose="02020400000000000000" pitchFamily="18" charset="-128"/>
                <a:ea typeface="Yu Mincho" panose="02020400000000000000" pitchFamily="18" charset="-128"/>
                <a:cs typeface="Times New Roman" panose="02020603050405020304" pitchFamily="18" charset="0"/>
              </a:rPr>
              <a:t>kết</a:t>
            </a:r>
            <a:r>
              <a:rPr lang="en-US" sz="1800" kern="100" dirty="0">
                <a:effectLst/>
                <a:latin typeface="Yu Mincho" panose="02020400000000000000" pitchFamily="18" charset="-128"/>
                <a:ea typeface="Yu Mincho" panose="02020400000000000000" pitchFamily="18" charset="-128"/>
                <a:cs typeface="Times New Roman" panose="02020603050405020304" pitchFamily="18" charset="0"/>
              </a:rPr>
              <a:t> </a:t>
            </a:r>
            <a:r>
              <a:rPr lang="en-US" sz="1800" kern="100" dirty="0" err="1">
                <a:effectLst/>
                <a:latin typeface="Yu Mincho" panose="02020400000000000000" pitchFamily="18" charset="-128"/>
                <a:ea typeface="Yu Mincho" panose="02020400000000000000" pitchFamily="18" charset="-128"/>
                <a:cs typeface="Times New Roman" panose="02020603050405020304" pitchFamily="18" charset="0"/>
              </a:rPr>
              <a:t>quả</a:t>
            </a:r>
            <a:r>
              <a:rPr lang="en-US" sz="1800" kern="100" dirty="0">
                <a:effectLst/>
                <a:latin typeface="Yu Mincho" panose="02020400000000000000" pitchFamily="18" charset="-128"/>
                <a:ea typeface="Yu Mincho" panose="02020400000000000000" pitchFamily="18" charset="-128"/>
                <a:cs typeface="Times New Roman" panose="02020603050405020304" pitchFamily="18" charset="0"/>
              </a:rPr>
              <a:t> </a:t>
            </a:r>
            <a:r>
              <a:rPr lang="en-US" sz="1800" kern="100" dirty="0" err="1">
                <a:effectLst/>
                <a:latin typeface="Yu Mincho" panose="02020400000000000000" pitchFamily="18" charset="-128"/>
                <a:ea typeface="Yu Mincho" panose="02020400000000000000" pitchFamily="18" charset="-128"/>
                <a:cs typeface="Times New Roman" panose="02020603050405020304" pitchFamily="18" charset="0"/>
              </a:rPr>
              <a:t>là</a:t>
            </a:r>
            <a:r>
              <a:rPr lang="en-US" sz="1800" kern="100" dirty="0">
                <a:effectLst/>
                <a:latin typeface="Yu Mincho" panose="02020400000000000000" pitchFamily="18" charset="-128"/>
                <a:ea typeface="Yu Mincho" panose="02020400000000000000" pitchFamily="18" charset="-128"/>
                <a:cs typeface="Times New Roman" panose="02020603050405020304" pitchFamily="18" charset="0"/>
              </a:rPr>
              <a:t> :</a:t>
            </a:r>
          </a:p>
        </p:txBody>
      </p:sp>
      <p:sp>
        <p:nvSpPr>
          <p:cNvPr id="6" name="Hộp Văn bản 5">
            <a:extLst>
              <a:ext uri="{FF2B5EF4-FFF2-40B4-BE49-F238E27FC236}">
                <a16:creationId xmlns:a16="http://schemas.microsoft.com/office/drawing/2014/main" id="{17D8C56F-F0E7-2E17-551B-97DAA29DB2C7}"/>
              </a:ext>
            </a:extLst>
          </p:cNvPr>
          <p:cNvSpPr txBox="1"/>
          <p:nvPr/>
        </p:nvSpPr>
        <p:spPr>
          <a:xfrm>
            <a:off x="548642" y="4032780"/>
            <a:ext cx="7553958" cy="646331"/>
          </a:xfrm>
          <a:prstGeom prst="rect">
            <a:avLst/>
          </a:prstGeom>
          <a:noFill/>
        </p:spPr>
        <p:txBody>
          <a:bodyPr wrap="square">
            <a:spAutoFit/>
          </a:bodyPr>
          <a:lstStyle/>
          <a:p>
            <a:r>
              <a:rPr lang="en-US" sz="1800" kern="100" dirty="0" err="1">
                <a:effectLst/>
                <a:latin typeface="Times New Roman" panose="02020603050405020304" pitchFamily="18" charset="0"/>
                <a:ea typeface="Yu Mincho" panose="02020400000000000000" pitchFamily="18" charset="-128"/>
              </a:rPr>
              <a:t>Tại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đây</a:t>
            </a:r>
            <a:r>
              <a:rPr lang="en-US" sz="1800" kern="100" dirty="0">
                <a:effectLst/>
                <a:latin typeface="Times New Roman" panose="02020603050405020304" pitchFamily="18" charset="0"/>
                <a:ea typeface="Yu Mincho" panose="02020400000000000000" pitchFamily="18" charset="-128"/>
              </a:rPr>
              <a:t>, ta </a:t>
            </a:r>
            <a:r>
              <a:rPr lang="en-US" sz="1800" kern="100" dirty="0" err="1">
                <a:effectLst/>
                <a:latin typeface="Times New Roman" panose="02020603050405020304" pitchFamily="18" charset="0"/>
                <a:ea typeface="Yu Mincho" panose="02020400000000000000" pitchFamily="18" charset="-128"/>
              </a:rPr>
              <a:t>sẽ</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có</a:t>
            </a:r>
            <a:r>
              <a:rPr lang="en-US" sz="1800" kern="100" dirty="0">
                <a:effectLst/>
                <a:latin typeface="Times New Roman" panose="02020603050405020304" pitchFamily="18" charset="0"/>
                <a:ea typeface="Yu Mincho" panose="02020400000000000000" pitchFamily="18" charset="-128"/>
              </a:rPr>
              <a:t> 67 </a:t>
            </a:r>
            <a:r>
              <a:rPr lang="en-US" sz="1800" kern="100" dirty="0" err="1">
                <a:effectLst/>
                <a:latin typeface="Times New Roman" panose="02020603050405020304" pitchFamily="18" charset="0"/>
                <a:ea typeface="Yu Mincho" panose="02020400000000000000" pitchFamily="18" charset="-128"/>
              </a:rPr>
              <a:t>mục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dữ</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liệu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mỗi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cái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chứa</a:t>
            </a:r>
            <a:r>
              <a:rPr lang="en-US" sz="1800" kern="100" dirty="0">
                <a:effectLst/>
                <a:latin typeface="Times New Roman" panose="02020603050405020304" pitchFamily="18" charset="0"/>
                <a:ea typeface="Yu Mincho" panose="02020400000000000000" pitchFamily="18" charset="-128"/>
              </a:rPr>
              <a:t> 2 bytes data. </a:t>
            </a:r>
            <a:r>
              <a:rPr lang="en-US" sz="1800" kern="100" dirty="0" err="1">
                <a:effectLst/>
                <a:latin typeface="Times New Roman" panose="02020603050405020304" pitchFamily="18" charset="0"/>
                <a:ea typeface="Yu Mincho" panose="02020400000000000000" pitchFamily="18" charset="-128"/>
              </a:rPr>
              <a:t>Từ</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đó</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cho</a:t>
            </a:r>
            <a:r>
              <a:rPr lang="en-US" sz="1800" kern="100" dirty="0">
                <a:effectLst/>
                <a:latin typeface="Times New Roman" panose="02020603050405020304" pitchFamily="18" charset="0"/>
                <a:ea typeface="Yu Mincho" panose="02020400000000000000" pitchFamily="18" charset="-128"/>
              </a:rPr>
              <a:t> ta </a:t>
            </a:r>
            <a:r>
              <a:rPr lang="en-US" sz="1800" kern="100" dirty="0" err="1">
                <a:effectLst/>
                <a:latin typeface="Times New Roman" panose="02020603050405020304" pitchFamily="18" charset="0"/>
                <a:ea typeface="Yu Mincho" panose="02020400000000000000" pitchFamily="18" charset="-128"/>
              </a:rPr>
              <a:t>kích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thước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của</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tấm</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hình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sau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khi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nén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là</a:t>
            </a:r>
            <a:r>
              <a:rPr lang="en-US" sz="1800" kern="100" dirty="0">
                <a:effectLst/>
                <a:latin typeface="Times New Roman" panose="02020603050405020304" pitchFamily="18" charset="0"/>
                <a:ea typeface="Yu Mincho" panose="02020400000000000000" pitchFamily="18" charset="-128"/>
              </a:rPr>
              <a:t> 67 * 2 * 4 = 536 bits</a:t>
            </a:r>
            <a:endParaRPr lang="en-US" sz="1800" dirty="0"/>
          </a:p>
        </p:txBody>
      </p:sp>
      <p:pic>
        <p:nvPicPr>
          <p:cNvPr id="3074" name="Picture 1">
            <a:extLst>
              <a:ext uri="{FF2B5EF4-FFF2-40B4-BE49-F238E27FC236}">
                <a16:creationId xmlns:a16="http://schemas.microsoft.com/office/drawing/2014/main" id="{FCA8783C-A82D-EF42-0C5D-FFD790207F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0424" y="946150"/>
            <a:ext cx="4416425" cy="2806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06616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Số hiệu Bản chiếu 4">
            <a:extLst>
              <a:ext uri="{FF2B5EF4-FFF2-40B4-BE49-F238E27FC236}">
                <a16:creationId xmlns:a16="http://schemas.microsoft.com/office/drawing/2014/main" id="{FB5E3886-F7B3-116C-1FC8-70E527D1E8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4" name="Chỗ dành sẵn cho Văn bản 3">
            <a:extLst>
              <a:ext uri="{FF2B5EF4-FFF2-40B4-BE49-F238E27FC236}">
                <a16:creationId xmlns:a16="http://schemas.microsoft.com/office/drawing/2014/main" id="{36CFE386-15A0-486A-0E3D-FD6B3D14CB3B}"/>
              </a:ext>
            </a:extLst>
          </p:cNvPr>
          <p:cNvSpPr>
            <a:spLocks noGrp="1"/>
          </p:cNvSpPr>
          <p:nvPr>
            <p:ph type="body" idx="1"/>
          </p:nvPr>
        </p:nvSpPr>
        <p:spPr>
          <a:xfrm>
            <a:off x="341636" y="279400"/>
            <a:ext cx="7672064" cy="844550"/>
          </a:xfrm>
        </p:spPr>
        <p:txBody>
          <a:bodyPr/>
          <a:lstStyle/>
          <a:p>
            <a:pPr marL="177800" marR="0" indent="0" algn="just">
              <a:spcBef>
                <a:spcPts val="0"/>
              </a:spcBef>
              <a:spcAft>
                <a:spcPts val="0"/>
              </a:spcAft>
              <a:buNone/>
            </a:pPr>
            <a:r>
              <a:rPr lang="en-US" sz="1800" kern="100" dirty="0">
                <a:effectLst/>
                <a:latin typeface="Times New Roman" panose="02020603050405020304" pitchFamily="18" charset="0"/>
                <a:ea typeface="Yu Mincho" panose="02020400000000000000" pitchFamily="18" charset="-128"/>
              </a:rPr>
              <a:t>1 </a:t>
            </a:r>
            <a:r>
              <a:rPr lang="en-US" sz="1800" kern="100" dirty="0" err="1">
                <a:effectLst/>
                <a:latin typeface="Times New Roman" panose="02020603050405020304" pitchFamily="18" charset="0"/>
                <a:ea typeface="Yu Mincho" panose="02020400000000000000" pitchFamily="18" charset="-128"/>
              </a:rPr>
              <a:t>ví</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dụ</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khác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nữa</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trong</a:t>
            </a:r>
            <a:r>
              <a:rPr lang="en-US" sz="1800" kern="100" dirty="0">
                <a:effectLst/>
                <a:latin typeface="Times New Roman" panose="02020603050405020304" pitchFamily="18" charset="0"/>
                <a:ea typeface="Yu Mincho" panose="02020400000000000000" pitchFamily="18" charset="-128"/>
              </a:rPr>
              <a:t> 1 </a:t>
            </a:r>
            <a:r>
              <a:rPr lang="en-US" sz="1800" kern="100" dirty="0" err="1">
                <a:effectLst/>
                <a:latin typeface="Times New Roman" panose="02020603050405020304" pitchFamily="18" charset="0"/>
                <a:ea typeface="Yu Mincho" panose="02020400000000000000" pitchFamily="18" charset="-128"/>
              </a:rPr>
              <a:t>tấm</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hình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có</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nhiều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màu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sắc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và</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không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liền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nhau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thì</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các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mục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dữ</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liệu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rút</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ra</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từ</a:t>
            </a:r>
            <a:r>
              <a:rPr lang="en-US" sz="1800" kern="100" dirty="0">
                <a:effectLst/>
                <a:latin typeface="Times New Roman" panose="02020603050405020304" pitchFamily="18" charset="0"/>
                <a:ea typeface="Yu Mincho" panose="02020400000000000000" pitchFamily="18" charset="-128"/>
              </a:rPr>
              <a:t> RLE </a:t>
            </a:r>
            <a:r>
              <a:rPr lang="en-US" sz="1800" kern="100" dirty="0" err="1">
                <a:effectLst/>
                <a:latin typeface="Times New Roman" panose="02020603050405020304" pitchFamily="18" charset="0"/>
                <a:ea typeface="Yu Mincho" panose="02020400000000000000" pitchFamily="18" charset="-128"/>
              </a:rPr>
              <a:t>sẽ</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rất</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dài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dẫn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đến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kích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thước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của</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ảnh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sẽ</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tăng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gần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như</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gấp</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đôi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bản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gốc</a:t>
            </a: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p:txBody>
      </p:sp>
      <p:sp>
        <p:nvSpPr>
          <p:cNvPr id="6" name="Hộp Văn bản 5">
            <a:extLst>
              <a:ext uri="{FF2B5EF4-FFF2-40B4-BE49-F238E27FC236}">
                <a16:creationId xmlns:a16="http://schemas.microsoft.com/office/drawing/2014/main" id="{17D8C56F-F0E7-2E17-551B-97DAA29DB2C7}"/>
              </a:ext>
            </a:extLst>
          </p:cNvPr>
          <p:cNvSpPr txBox="1"/>
          <p:nvPr/>
        </p:nvSpPr>
        <p:spPr>
          <a:xfrm>
            <a:off x="548642" y="4032780"/>
            <a:ext cx="7553958" cy="646331"/>
          </a:xfrm>
          <a:prstGeom prst="rect">
            <a:avLst/>
          </a:prstGeom>
          <a:noFill/>
        </p:spPr>
        <p:txBody>
          <a:bodyPr wrap="square">
            <a:spAutoFit/>
          </a:bodyPr>
          <a:lstStyle/>
          <a:p>
            <a:pPr marL="0" marR="0" algn="just">
              <a:spcBef>
                <a:spcPts val="0"/>
              </a:spcBef>
              <a:spcAft>
                <a:spcPts val="0"/>
              </a:spcAft>
            </a:pP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Độ</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phức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tạp</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Vì</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thuật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toán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thực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hiện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quét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tất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cả</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phần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tử</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trong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chuỗi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input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nên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Time complexity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sẽ</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là</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O(n)</a:t>
            </a: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p:txBody>
      </p:sp>
      <p:pic>
        <p:nvPicPr>
          <p:cNvPr id="4098" name="Picture 1">
            <a:extLst>
              <a:ext uri="{FF2B5EF4-FFF2-40B4-BE49-F238E27FC236}">
                <a16:creationId xmlns:a16="http://schemas.microsoft.com/office/drawing/2014/main" id="{DC3E368A-8D67-4AD0-C896-DE05D7A908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9425" y="1276350"/>
            <a:ext cx="4733925"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385366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3"/>
          <p:cNvSpPr txBox="1">
            <a:spLocks noGrp="1"/>
          </p:cNvSpPr>
          <p:nvPr>
            <p:ph type="body" idx="4294967295"/>
          </p:nvPr>
        </p:nvSpPr>
        <p:spPr>
          <a:xfrm>
            <a:off x="1212850" y="2270125"/>
            <a:ext cx="6311900" cy="603250"/>
          </a:xfrm>
          <a:prstGeom prst="rect">
            <a:avLst/>
          </a:prstGeom>
        </p:spPr>
        <p:txBody>
          <a:bodyPr spcFirstLastPara="1" wrap="square" lIns="91425" tIns="91425" rIns="91425" bIns="91425" anchor="b" anchorCtr="0">
            <a:noAutofit/>
          </a:bodyPr>
          <a:lstStyle/>
          <a:p>
            <a:pPr marL="0" lvl="0" indent="0" algn="ctr" rtl="0">
              <a:spcBef>
                <a:spcPts val="600"/>
              </a:spcBef>
              <a:spcAft>
                <a:spcPts val="0"/>
              </a:spcAft>
              <a:buNone/>
            </a:pPr>
            <a:r>
              <a:rPr lang="en" sz="4000" b="1" u="sng" dirty="0">
                <a:solidFill>
                  <a:schemeClr val="bg2"/>
                </a:solidFill>
                <a:highlight>
                  <a:schemeClr val="lt2"/>
                </a:highlight>
                <a:latin typeface="Roboto Slab" panose="020B0604020202020204" charset="0"/>
                <a:ea typeface="Roboto Slab" panose="020B0604020202020204" charset="0"/>
              </a:rPr>
              <a:t>IV.</a:t>
            </a:r>
            <a:r>
              <a:rPr lang="en-US" sz="4000" b="1" u="sng" kern="100" dirty="0">
                <a:solidFill>
                  <a:schemeClr val="bg2"/>
                </a:solidFill>
                <a:effectLst/>
                <a:latin typeface="Roboto Slab" panose="020B0604020202020204" charset="0"/>
                <a:ea typeface="Roboto Slab" panose="020B0604020202020204" charset="0"/>
              </a:rPr>
              <a:t> Demo </a:t>
            </a:r>
            <a:endParaRPr sz="4000" b="1" u="sng" dirty="0">
              <a:solidFill>
                <a:schemeClr val="bg2"/>
              </a:solidFill>
              <a:highlight>
                <a:schemeClr val="lt2"/>
              </a:highlight>
              <a:latin typeface="Roboto Slab" panose="020B0604020202020204" charset="0"/>
              <a:ea typeface="Roboto Slab" panose="020B0604020202020204" charset="0"/>
            </a:endParaRPr>
          </a:p>
        </p:txBody>
      </p:sp>
      <p:sp>
        <p:nvSpPr>
          <p:cNvPr id="368" name="Google Shape;368;p3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Tree>
    <p:extLst>
      <p:ext uri="{BB962C8B-B14F-4D97-AF65-F5344CB8AC3E}">
        <p14:creationId xmlns:p14="http://schemas.microsoft.com/office/powerpoint/2010/main" val="529584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8"/>
          <p:cNvSpPr/>
          <p:nvPr/>
        </p:nvSpPr>
        <p:spPr>
          <a:xfrm>
            <a:off x="5725650" y="909615"/>
            <a:ext cx="1875600" cy="18528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 name="Google Shape;120;p18"/>
          <p:cNvCxnSpPr/>
          <p:nvPr/>
        </p:nvCxnSpPr>
        <p:spPr>
          <a:xfrm rot="10800000" flipH="1">
            <a:off x="6805299" y="540952"/>
            <a:ext cx="143700" cy="377100"/>
          </a:xfrm>
          <a:prstGeom prst="straightConnector1">
            <a:avLst/>
          </a:prstGeom>
          <a:noFill/>
          <a:ln w="9525" cap="flat" cmpd="sng">
            <a:solidFill>
              <a:srgbClr val="CFD8DC"/>
            </a:solidFill>
            <a:prstDash val="solid"/>
            <a:round/>
            <a:headEnd type="none" w="med" len="med"/>
            <a:tailEnd type="none" w="med" len="med"/>
          </a:ln>
        </p:spPr>
      </p:cxnSp>
      <p:cxnSp>
        <p:nvCxnSpPr>
          <p:cNvPr id="121" name="Google Shape;121;p18"/>
          <p:cNvCxnSpPr/>
          <p:nvPr/>
        </p:nvCxnSpPr>
        <p:spPr>
          <a:xfrm flipH="1">
            <a:off x="7451750" y="1182125"/>
            <a:ext cx="337200" cy="131100"/>
          </a:xfrm>
          <a:prstGeom prst="straightConnector1">
            <a:avLst/>
          </a:prstGeom>
          <a:noFill/>
          <a:ln w="9525" cap="flat" cmpd="sng">
            <a:solidFill>
              <a:srgbClr val="CFD8DC"/>
            </a:solidFill>
            <a:prstDash val="solid"/>
            <a:round/>
            <a:headEnd type="none" w="med" len="med"/>
            <a:tailEnd type="none" w="med" len="med"/>
          </a:ln>
        </p:spPr>
      </p:cxnSp>
      <p:cxnSp>
        <p:nvCxnSpPr>
          <p:cNvPr id="122" name="Google Shape;122;p18"/>
          <p:cNvCxnSpPr>
            <a:endCxn id="117" idx="6"/>
          </p:cNvCxnSpPr>
          <p:nvPr/>
        </p:nvCxnSpPr>
        <p:spPr>
          <a:xfrm rot="10800000">
            <a:off x="7601250" y="1836015"/>
            <a:ext cx="998100" cy="98100"/>
          </a:xfrm>
          <a:prstGeom prst="straightConnector1">
            <a:avLst/>
          </a:prstGeom>
          <a:noFill/>
          <a:ln w="9525" cap="flat" cmpd="sng">
            <a:solidFill>
              <a:srgbClr val="CFD8DC"/>
            </a:solidFill>
            <a:prstDash val="solid"/>
            <a:round/>
            <a:headEnd type="none" w="med" len="med"/>
            <a:tailEnd type="none" w="med" len="med"/>
          </a:ln>
        </p:spPr>
      </p:cxnSp>
      <p:sp>
        <p:nvSpPr>
          <p:cNvPr id="123" name="Google Shape;123;p18"/>
          <p:cNvSpPr/>
          <p:nvPr/>
        </p:nvSpPr>
        <p:spPr>
          <a:xfrm>
            <a:off x="5875408" y="1057537"/>
            <a:ext cx="1576200" cy="15567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18"/>
          <p:cNvGrpSpPr/>
          <p:nvPr/>
        </p:nvGrpSpPr>
        <p:grpSpPr>
          <a:xfrm>
            <a:off x="6224310" y="1351742"/>
            <a:ext cx="878284" cy="816182"/>
            <a:chOff x="5972700" y="2330200"/>
            <a:chExt cx="411625" cy="387275"/>
          </a:xfrm>
        </p:grpSpPr>
        <p:sp>
          <p:nvSpPr>
            <p:cNvPr id="125" name="Google Shape;125;p18"/>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sp>
          <p:nvSpPr>
            <p:cNvPr id="126" name="Google Shape;126;p18"/>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0091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1EA"/>
                </a:solidFill>
              </a:endParaRPr>
            </a:p>
          </p:txBody>
        </p:sp>
      </p:grpSp>
      <p:sp>
        <p:nvSpPr>
          <p:cNvPr id="127" name="Google Shape;127;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sp>
        <p:nvSpPr>
          <p:cNvPr id="13" name="Google Shape;403;p36">
            <a:extLst>
              <a:ext uri="{FF2B5EF4-FFF2-40B4-BE49-F238E27FC236}">
                <a16:creationId xmlns:a16="http://schemas.microsoft.com/office/drawing/2014/main" id="{211F2EF1-98E0-2984-3347-091C437A75F9}"/>
              </a:ext>
            </a:extLst>
          </p:cNvPr>
          <p:cNvSpPr txBox="1">
            <a:spLocks/>
          </p:cNvSpPr>
          <p:nvPr/>
        </p:nvSpPr>
        <p:spPr>
          <a:xfrm>
            <a:off x="755650" y="2097650"/>
            <a:ext cx="7772400" cy="115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6000" b="1" dirty="0"/>
              <a:t>Thanks for watching!</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rgbClr val="CFD8DC"/>
        </a:solidFill>
        <a:effectLst/>
      </p:bgPr>
    </p:bg>
    <p:spTree>
      <p:nvGrpSpPr>
        <p:cNvPr id="1" name="Shape 709"/>
        <p:cNvGrpSpPr/>
        <p:nvPr/>
      </p:nvGrpSpPr>
      <p:grpSpPr>
        <a:xfrm>
          <a:off x="0" y="0"/>
          <a:ext cx="0" cy="0"/>
          <a:chOff x="0" y="0"/>
          <a:chExt cx="0" cy="0"/>
        </a:xfrm>
      </p:grpSpPr>
      <p:sp>
        <p:nvSpPr>
          <p:cNvPr id="710" name="Google Shape;710;p4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
        <p:nvSpPr>
          <p:cNvPr id="711" name="Google Shape;711;p48"/>
          <p:cNvSpPr txBox="1"/>
          <p:nvPr/>
        </p:nvSpPr>
        <p:spPr>
          <a:xfrm>
            <a:off x="6324775" y="383850"/>
            <a:ext cx="2592000" cy="15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900" b="1">
                <a:solidFill>
                  <a:srgbClr val="263238"/>
                </a:solidFill>
                <a:latin typeface="Source Sans Pro"/>
                <a:ea typeface="Source Sans Pro"/>
                <a:cs typeface="Source Sans Pro"/>
                <a:sym typeface="Source Sans Pro"/>
              </a:rPr>
              <a:t>SlidesCarnival icons are editable shapes</a:t>
            </a:r>
            <a:r>
              <a:rPr lang="en" sz="900">
                <a:solidFill>
                  <a:srgbClr val="263238"/>
                </a:solidFill>
                <a:latin typeface="Source Sans Pro"/>
                <a:ea typeface="Source Sans Pro"/>
                <a:cs typeface="Source Sans Pro"/>
                <a:sym typeface="Source Sans Pro"/>
              </a:rPr>
              <a:t>. </a:t>
            </a: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Clr>
                <a:srgbClr val="000000"/>
              </a:buClr>
              <a:buSzPts val="1100"/>
              <a:buFont typeface="Arial"/>
              <a:buNone/>
            </a:pP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Clr>
                <a:srgbClr val="000000"/>
              </a:buClr>
              <a:buSzPts val="1100"/>
              <a:buFont typeface="Arial"/>
              <a:buNone/>
            </a:pPr>
            <a:r>
              <a:rPr lang="en" sz="900">
                <a:solidFill>
                  <a:srgbClr val="263238"/>
                </a:solidFill>
                <a:latin typeface="Source Sans Pro"/>
                <a:ea typeface="Source Sans Pro"/>
                <a:cs typeface="Source Sans Pro"/>
                <a:sym typeface="Source Sans Pro"/>
              </a:rPr>
              <a:t>This means that you can:</a:t>
            </a:r>
            <a:endParaRPr sz="900">
              <a:solidFill>
                <a:srgbClr val="263238"/>
              </a:solidFill>
              <a:latin typeface="Source Sans Pro"/>
              <a:ea typeface="Source Sans Pro"/>
              <a:cs typeface="Source Sans Pro"/>
              <a:sym typeface="Source Sans Pro"/>
            </a:endParaRPr>
          </a:p>
          <a:p>
            <a:pPr marL="457200" lvl="0" indent="-285750" algn="l" rtl="0">
              <a:spcBef>
                <a:spcPts val="0"/>
              </a:spcBef>
              <a:spcAft>
                <a:spcPts val="0"/>
              </a:spcAft>
              <a:buClr>
                <a:srgbClr val="263238"/>
              </a:buClr>
              <a:buSzPts val="900"/>
              <a:buFont typeface="Source Sans Pro"/>
              <a:buChar char="●"/>
            </a:pPr>
            <a:r>
              <a:rPr lang="en" sz="900">
                <a:solidFill>
                  <a:srgbClr val="263238"/>
                </a:solidFill>
                <a:latin typeface="Source Sans Pro"/>
                <a:ea typeface="Source Sans Pro"/>
                <a:cs typeface="Source Sans Pro"/>
                <a:sym typeface="Source Sans Pro"/>
              </a:rPr>
              <a:t>Resize them without losing quality.</a:t>
            </a:r>
            <a:endParaRPr sz="900">
              <a:solidFill>
                <a:srgbClr val="263238"/>
              </a:solidFill>
              <a:latin typeface="Source Sans Pro"/>
              <a:ea typeface="Source Sans Pro"/>
              <a:cs typeface="Source Sans Pro"/>
              <a:sym typeface="Source Sans Pro"/>
            </a:endParaRPr>
          </a:p>
          <a:p>
            <a:pPr marL="457200" lvl="0" indent="-285750" algn="l" rtl="0">
              <a:spcBef>
                <a:spcPts val="0"/>
              </a:spcBef>
              <a:spcAft>
                <a:spcPts val="0"/>
              </a:spcAft>
              <a:buClr>
                <a:srgbClr val="263238"/>
              </a:buClr>
              <a:buSzPts val="900"/>
              <a:buFont typeface="Source Sans Pro"/>
              <a:buChar char="●"/>
            </a:pPr>
            <a:r>
              <a:rPr lang="en" sz="900">
                <a:solidFill>
                  <a:srgbClr val="263238"/>
                </a:solidFill>
                <a:latin typeface="Source Sans Pro"/>
                <a:ea typeface="Source Sans Pro"/>
                <a:cs typeface="Source Sans Pro"/>
                <a:sym typeface="Source Sans Pro"/>
              </a:rPr>
              <a:t>Change line color, width and style.</a:t>
            </a: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r>
              <a:rPr lang="en" sz="900">
                <a:solidFill>
                  <a:srgbClr val="263238"/>
                </a:solidFill>
                <a:latin typeface="Source Sans Pro"/>
                <a:ea typeface="Source Sans Pro"/>
                <a:cs typeface="Source Sans Pro"/>
                <a:sym typeface="Source Sans Pro"/>
              </a:rPr>
              <a:t>Isn’t that nice? :)</a:t>
            </a: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r>
              <a:rPr lang="en" sz="900">
                <a:solidFill>
                  <a:srgbClr val="263238"/>
                </a:solidFill>
                <a:latin typeface="Source Sans Pro"/>
                <a:ea typeface="Source Sans Pro"/>
                <a:cs typeface="Source Sans Pro"/>
                <a:sym typeface="Source Sans Pro"/>
              </a:rPr>
              <a:t>Examples:</a:t>
            </a: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Clr>
                <a:srgbClr val="000000"/>
              </a:buClr>
              <a:buSzPts val="1100"/>
              <a:buFont typeface="Arial"/>
              <a:buNone/>
            </a:pPr>
            <a:endParaRPr sz="900">
              <a:solidFill>
                <a:srgbClr val="263238"/>
              </a:solidFill>
              <a:latin typeface="Source Sans Pro"/>
              <a:ea typeface="Source Sans Pro"/>
              <a:cs typeface="Source Sans Pro"/>
              <a:sym typeface="Source Sans Pro"/>
            </a:endParaRPr>
          </a:p>
          <a:p>
            <a:pPr marL="0" lvl="0" indent="0" algn="l" rtl="0">
              <a:spcBef>
                <a:spcPts val="0"/>
              </a:spcBef>
              <a:spcAft>
                <a:spcPts val="0"/>
              </a:spcAft>
              <a:buNone/>
            </a:pPr>
            <a:endParaRPr sz="900">
              <a:solidFill>
                <a:srgbClr val="263238"/>
              </a:solidFill>
              <a:latin typeface="Source Sans Pro"/>
              <a:ea typeface="Source Sans Pro"/>
              <a:cs typeface="Source Sans Pro"/>
              <a:sym typeface="Source Sans Pro"/>
            </a:endParaRPr>
          </a:p>
        </p:txBody>
      </p:sp>
      <p:grpSp>
        <p:nvGrpSpPr>
          <p:cNvPr id="712" name="Google Shape;712;p48"/>
          <p:cNvGrpSpPr/>
          <p:nvPr/>
        </p:nvGrpSpPr>
        <p:grpSpPr>
          <a:xfrm>
            <a:off x="424947" y="404794"/>
            <a:ext cx="342903" cy="447293"/>
            <a:chOff x="590250" y="244200"/>
            <a:chExt cx="407975" cy="532175"/>
          </a:xfrm>
        </p:grpSpPr>
        <p:sp>
          <p:nvSpPr>
            <p:cNvPr id="713" name="Google Shape;713;p48"/>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4" name="Google Shape;714;p48"/>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5" name="Google Shape;715;p48"/>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6" name="Google Shape;716;p48"/>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7" name="Google Shape;717;p48"/>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8" name="Google Shape;718;p48"/>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9" name="Google Shape;719;p48"/>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0" name="Google Shape;720;p48"/>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1" name="Google Shape;721;p48"/>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2" name="Google Shape;722;p48"/>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3" name="Google Shape;723;p48"/>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4" name="Google Shape;724;p48"/>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5" name="Google Shape;725;p48"/>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6" name="Google Shape;726;p48"/>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27" name="Google Shape;727;p48"/>
          <p:cNvGrpSpPr/>
          <p:nvPr/>
        </p:nvGrpSpPr>
        <p:grpSpPr>
          <a:xfrm>
            <a:off x="977639" y="470816"/>
            <a:ext cx="372594" cy="310144"/>
            <a:chOff x="1247825" y="322750"/>
            <a:chExt cx="443300" cy="369000"/>
          </a:xfrm>
        </p:grpSpPr>
        <p:sp>
          <p:nvSpPr>
            <p:cNvPr id="728" name="Google Shape;728;p48"/>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9" name="Google Shape;729;p48"/>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0" name="Google Shape;730;p48"/>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1" name="Google Shape;731;p48"/>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2" name="Google Shape;732;p48"/>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33" name="Google Shape;733;p48"/>
          <p:cNvGrpSpPr/>
          <p:nvPr/>
        </p:nvGrpSpPr>
        <p:grpSpPr>
          <a:xfrm>
            <a:off x="1550818" y="469282"/>
            <a:ext cx="356204" cy="313212"/>
            <a:chOff x="1929775" y="320925"/>
            <a:chExt cx="423800" cy="372650"/>
          </a:xfrm>
        </p:grpSpPr>
        <p:sp>
          <p:nvSpPr>
            <p:cNvPr id="734" name="Google Shape;734;p48"/>
            <p:cNvSpPr/>
            <p:nvPr/>
          </p:nvSpPr>
          <p:spPr>
            <a:xfrm>
              <a:off x="1929775"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5" name="Google Shape;735;p48"/>
            <p:cNvSpPr/>
            <p:nvPr/>
          </p:nvSpPr>
          <p:spPr>
            <a:xfrm>
              <a:off x="1954125"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6" name="Google Shape;736;p48"/>
            <p:cNvSpPr/>
            <p:nvPr/>
          </p:nvSpPr>
          <p:spPr>
            <a:xfrm>
              <a:off x="2162375"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7" name="Google Shape;737;p48"/>
            <p:cNvSpPr/>
            <p:nvPr/>
          </p:nvSpPr>
          <p:spPr>
            <a:xfrm>
              <a:off x="1974225"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38" name="Google Shape;738;p48"/>
            <p:cNvSpPr/>
            <p:nvPr/>
          </p:nvSpPr>
          <p:spPr>
            <a:xfrm>
              <a:off x="2169675"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739" name="Google Shape;739;p48"/>
          <p:cNvSpPr/>
          <p:nvPr/>
        </p:nvSpPr>
        <p:spPr>
          <a:xfrm>
            <a:off x="2148120" y="458029"/>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0" name="Google Shape;740;p48"/>
          <p:cNvSpPr/>
          <p:nvPr/>
        </p:nvSpPr>
        <p:spPr>
          <a:xfrm>
            <a:off x="2733088" y="459058"/>
            <a:ext cx="251793" cy="333679"/>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741" name="Google Shape;741;p48"/>
          <p:cNvGrpSpPr/>
          <p:nvPr/>
        </p:nvGrpSpPr>
        <p:grpSpPr>
          <a:xfrm>
            <a:off x="3820462" y="433960"/>
            <a:ext cx="336767" cy="383835"/>
            <a:chOff x="4630125" y="278900"/>
            <a:chExt cx="400675" cy="456675"/>
          </a:xfrm>
        </p:grpSpPr>
        <p:sp>
          <p:nvSpPr>
            <p:cNvPr id="742" name="Google Shape;742;p48"/>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3" name="Google Shape;743;p48"/>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4" name="Google Shape;744;p48"/>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5" name="Google Shape;745;p48"/>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746" name="Google Shape;746;p48"/>
          <p:cNvSpPr/>
          <p:nvPr/>
        </p:nvSpPr>
        <p:spPr>
          <a:xfrm>
            <a:off x="4361051" y="457525"/>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747" name="Google Shape;747;p48"/>
          <p:cNvGrpSpPr/>
          <p:nvPr/>
        </p:nvGrpSpPr>
        <p:grpSpPr>
          <a:xfrm>
            <a:off x="430074" y="980516"/>
            <a:ext cx="342882" cy="418128"/>
            <a:chOff x="596350" y="929175"/>
            <a:chExt cx="407950" cy="497475"/>
          </a:xfrm>
        </p:grpSpPr>
        <p:sp>
          <p:nvSpPr>
            <p:cNvPr id="748" name="Google Shape;748;p48"/>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9" name="Google Shape;749;p48"/>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0" name="Google Shape;750;p48"/>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1" name="Google Shape;751;p48"/>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2" name="Google Shape;752;p48"/>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3" name="Google Shape;753;p48"/>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4" name="Google Shape;754;p48"/>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55" name="Google Shape;755;p48"/>
          <p:cNvGrpSpPr/>
          <p:nvPr/>
        </p:nvGrpSpPr>
        <p:grpSpPr>
          <a:xfrm>
            <a:off x="1554390" y="1041431"/>
            <a:ext cx="349060" cy="298882"/>
            <a:chOff x="1934025" y="1001650"/>
            <a:chExt cx="415300" cy="355600"/>
          </a:xfrm>
        </p:grpSpPr>
        <p:sp>
          <p:nvSpPr>
            <p:cNvPr id="756" name="Google Shape;756;p48"/>
            <p:cNvSpPr/>
            <p:nvPr/>
          </p:nvSpPr>
          <p:spPr>
            <a:xfrm>
              <a:off x="1934025"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7" name="Google Shape;757;p48"/>
            <p:cNvSpPr/>
            <p:nvPr/>
          </p:nvSpPr>
          <p:spPr>
            <a:xfrm>
              <a:off x="2141650"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8" name="Google Shape;758;p48"/>
            <p:cNvSpPr/>
            <p:nvPr/>
          </p:nvSpPr>
          <p:spPr>
            <a:xfrm>
              <a:off x="1934025"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9" name="Google Shape;759;p48"/>
            <p:cNvSpPr/>
            <p:nvPr/>
          </p:nvSpPr>
          <p:spPr>
            <a:xfrm>
              <a:off x="2141650"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760" name="Google Shape;760;p48"/>
          <p:cNvSpPr/>
          <p:nvPr/>
        </p:nvSpPr>
        <p:spPr>
          <a:xfrm>
            <a:off x="2118449" y="1016373"/>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1" name="Google Shape;761;p48"/>
          <p:cNvSpPr/>
          <p:nvPr/>
        </p:nvSpPr>
        <p:spPr>
          <a:xfrm>
            <a:off x="2683959" y="1033772"/>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2" name="Google Shape;762;p48"/>
          <p:cNvSpPr/>
          <p:nvPr/>
        </p:nvSpPr>
        <p:spPr>
          <a:xfrm>
            <a:off x="3254071" y="1036336"/>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3" name="Google Shape;763;p48"/>
          <p:cNvSpPr/>
          <p:nvPr/>
        </p:nvSpPr>
        <p:spPr>
          <a:xfrm>
            <a:off x="3830339" y="1039404"/>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764" name="Google Shape;764;p48"/>
          <p:cNvGrpSpPr/>
          <p:nvPr/>
        </p:nvGrpSpPr>
        <p:grpSpPr>
          <a:xfrm>
            <a:off x="4378785" y="1018906"/>
            <a:ext cx="350068" cy="350573"/>
            <a:chOff x="5294400" y="974850"/>
            <a:chExt cx="416500" cy="417100"/>
          </a:xfrm>
        </p:grpSpPr>
        <p:sp>
          <p:nvSpPr>
            <p:cNvPr id="765" name="Google Shape;765;p48"/>
            <p:cNvSpPr/>
            <p:nvPr/>
          </p:nvSpPr>
          <p:spPr>
            <a:xfrm>
              <a:off x="5325450"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6" name="Google Shape;766;p48"/>
            <p:cNvSpPr/>
            <p:nvPr/>
          </p:nvSpPr>
          <p:spPr>
            <a:xfrm>
              <a:off x="5294400"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7" name="Google Shape;767;p48"/>
          <p:cNvGrpSpPr/>
          <p:nvPr/>
        </p:nvGrpSpPr>
        <p:grpSpPr>
          <a:xfrm>
            <a:off x="4901807" y="979507"/>
            <a:ext cx="433992" cy="422729"/>
            <a:chOff x="5916675" y="927975"/>
            <a:chExt cx="516350" cy="502950"/>
          </a:xfrm>
        </p:grpSpPr>
        <p:sp>
          <p:nvSpPr>
            <p:cNvPr id="768" name="Google Shape;768;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69" name="Google Shape;769;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70" name="Google Shape;770;p48"/>
          <p:cNvGrpSpPr/>
          <p:nvPr/>
        </p:nvGrpSpPr>
        <p:grpSpPr>
          <a:xfrm>
            <a:off x="403451" y="1628920"/>
            <a:ext cx="391001" cy="264085"/>
            <a:chOff x="564675" y="1700625"/>
            <a:chExt cx="465200" cy="314200"/>
          </a:xfrm>
        </p:grpSpPr>
        <p:sp>
          <p:nvSpPr>
            <p:cNvPr id="771" name="Google Shape;771;p48"/>
            <p:cNvSpPr/>
            <p:nvPr/>
          </p:nvSpPr>
          <p:spPr>
            <a:xfrm>
              <a:off x="564675"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2" name="Google Shape;772;p48"/>
            <p:cNvSpPr/>
            <p:nvPr/>
          </p:nvSpPr>
          <p:spPr>
            <a:xfrm>
              <a:off x="564675"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3" name="Google Shape;773;p48"/>
            <p:cNvSpPr/>
            <p:nvPr/>
          </p:nvSpPr>
          <p:spPr>
            <a:xfrm>
              <a:off x="572600"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74" name="Google Shape;774;p48"/>
          <p:cNvGrpSpPr/>
          <p:nvPr/>
        </p:nvGrpSpPr>
        <p:grpSpPr>
          <a:xfrm>
            <a:off x="968435" y="1564432"/>
            <a:ext cx="391001" cy="382827"/>
            <a:chOff x="1236875" y="1623900"/>
            <a:chExt cx="465200" cy="455475"/>
          </a:xfrm>
        </p:grpSpPr>
        <p:sp>
          <p:nvSpPr>
            <p:cNvPr id="775" name="Google Shape;775;p48"/>
            <p:cNvSpPr/>
            <p:nvPr/>
          </p:nvSpPr>
          <p:spPr>
            <a:xfrm>
              <a:off x="1236875"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6" name="Google Shape;776;p48"/>
            <p:cNvSpPr/>
            <p:nvPr/>
          </p:nvSpPr>
          <p:spPr>
            <a:xfrm>
              <a:off x="1244800"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7" name="Google Shape;777;p48"/>
            <p:cNvSpPr/>
            <p:nvPr/>
          </p:nvSpPr>
          <p:spPr>
            <a:xfrm>
              <a:off x="1236875"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8" name="Google Shape;778;p48"/>
            <p:cNvSpPr/>
            <p:nvPr/>
          </p:nvSpPr>
          <p:spPr>
            <a:xfrm>
              <a:off x="1330025"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9" name="Google Shape;779;p48"/>
            <p:cNvSpPr/>
            <p:nvPr/>
          </p:nvSpPr>
          <p:spPr>
            <a:xfrm>
              <a:off x="1402500" y="1810225"/>
              <a:ext cx="133975" cy="25"/>
            </a:xfrm>
            <a:custGeom>
              <a:avLst/>
              <a:gdLst/>
              <a:ahLst/>
              <a:cxnLst/>
              <a:rect l="l" t="t" r="r" b="b"/>
              <a:pathLst>
                <a:path w="5359" h="1" fill="none" extrusionOk="0">
                  <a:moveTo>
                    <a:pt x="0" y="0"/>
                  </a:moveTo>
                  <a:lnTo>
                    <a:pt x="535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0" name="Google Shape;780;p48"/>
            <p:cNvSpPr/>
            <p:nvPr/>
          </p:nvSpPr>
          <p:spPr>
            <a:xfrm>
              <a:off x="1402500" y="1844325"/>
              <a:ext cx="133975" cy="25"/>
            </a:xfrm>
            <a:custGeom>
              <a:avLst/>
              <a:gdLst/>
              <a:ahLst/>
              <a:cxnLst/>
              <a:rect l="l" t="t" r="r" b="b"/>
              <a:pathLst>
                <a:path w="5359" h="1" fill="none" extrusionOk="0">
                  <a:moveTo>
                    <a:pt x="0" y="0"/>
                  </a:moveTo>
                  <a:lnTo>
                    <a:pt x="535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1" name="Google Shape;781;p48"/>
            <p:cNvSpPr/>
            <p:nvPr/>
          </p:nvSpPr>
          <p:spPr>
            <a:xfrm>
              <a:off x="1402500" y="1878425"/>
              <a:ext cx="85250" cy="25"/>
            </a:xfrm>
            <a:custGeom>
              <a:avLst/>
              <a:gdLst/>
              <a:ahLst/>
              <a:cxnLst/>
              <a:rect l="l" t="t" r="r" b="b"/>
              <a:pathLst>
                <a:path w="3410" h="1" fill="none" extrusionOk="0">
                  <a:moveTo>
                    <a:pt x="0" y="0"/>
                  </a:moveTo>
                  <a:lnTo>
                    <a:pt x="341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2" name="Google Shape;782;p48"/>
          <p:cNvGrpSpPr/>
          <p:nvPr/>
        </p:nvGrpSpPr>
        <p:grpSpPr>
          <a:xfrm>
            <a:off x="1545690" y="1572627"/>
            <a:ext cx="366458" cy="366437"/>
            <a:chOff x="1923675" y="1633650"/>
            <a:chExt cx="436000" cy="435975"/>
          </a:xfrm>
        </p:grpSpPr>
        <p:sp>
          <p:nvSpPr>
            <p:cNvPr id="783" name="Google Shape;783;p48"/>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4" name="Google Shape;784;p48"/>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5" name="Google Shape;785;p48"/>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6" name="Google Shape;786;p48"/>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7" name="Google Shape;787;p48"/>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88" name="Google Shape;788;p48"/>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9" name="Google Shape;789;p48"/>
          <p:cNvGrpSpPr/>
          <p:nvPr/>
        </p:nvGrpSpPr>
        <p:grpSpPr>
          <a:xfrm>
            <a:off x="2109141" y="1571093"/>
            <a:ext cx="369505" cy="369505"/>
            <a:chOff x="2594050" y="1631825"/>
            <a:chExt cx="439625" cy="439625"/>
          </a:xfrm>
        </p:grpSpPr>
        <p:sp>
          <p:nvSpPr>
            <p:cNvPr id="790" name="Google Shape;790;p48"/>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91" name="Google Shape;791;p48"/>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92" name="Google Shape;792;p48"/>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93" name="Google Shape;793;p48"/>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794" name="Google Shape;794;p48"/>
          <p:cNvSpPr/>
          <p:nvPr/>
        </p:nvSpPr>
        <p:spPr>
          <a:xfrm>
            <a:off x="2690599" y="158751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795" name="Google Shape;795;p48"/>
          <p:cNvGrpSpPr/>
          <p:nvPr/>
        </p:nvGrpSpPr>
        <p:grpSpPr>
          <a:xfrm>
            <a:off x="3273906" y="1543462"/>
            <a:ext cx="299911" cy="424768"/>
            <a:chOff x="3979850" y="1598950"/>
            <a:chExt cx="356825" cy="505375"/>
          </a:xfrm>
        </p:grpSpPr>
        <p:sp>
          <p:nvSpPr>
            <p:cNvPr id="796" name="Google Shape;796;p48"/>
            <p:cNvSpPr/>
            <p:nvPr/>
          </p:nvSpPr>
          <p:spPr>
            <a:xfrm>
              <a:off x="3979850"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97" name="Google Shape;797;p48"/>
            <p:cNvSpPr/>
            <p:nvPr/>
          </p:nvSpPr>
          <p:spPr>
            <a:xfrm>
              <a:off x="4037075"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98" name="Google Shape;798;p48"/>
          <p:cNvGrpSpPr/>
          <p:nvPr/>
        </p:nvGrpSpPr>
        <p:grpSpPr>
          <a:xfrm>
            <a:off x="3791296" y="1634551"/>
            <a:ext cx="395098" cy="242589"/>
            <a:chOff x="4595425" y="1707325"/>
            <a:chExt cx="470075" cy="288625"/>
          </a:xfrm>
        </p:grpSpPr>
        <p:sp>
          <p:nvSpPr>
            <p:cNvPr id="799" name="Google Shape;799;p48"/>
            <p:cNvSpPr/>
            <p:nvPr/>
          </p:nvSpPr>
          <p:spPr>
            <a:xfrm>
              <a:off x="4809750"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0" name="Google Shape;800;p48"/>
            <p:cNvSpPr/>
            <p:nvPr/>
          </p:nvSpPr>
          <p:spPr>
            <a:xfrm>
              <a:off x="502407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1" name="Google Shape;801;p48"/>
            <p:cNvSpPr/>
            <p:nvPr/>
          </p:nvSpPr>
          <p:spPr>
            <a:xfrm>
              <a:off x="4628900"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2" name="Google Shape;802;p48"/>
            <p:cNvSpPr/>
            <p:nvPr/>
          </p:nvSpPr>
          <p:spPr>
            <a:xfrm>
              <a:off x="459542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3" name="Google Shape;803;p48"/>
            <p:cNvSpPr/>
            <p:nvPr/>
          </p:nvSpPr>
          <p:spPr>
            <a:xfrm>
              <a:off x="4667275"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4" name="Google Shape;804;p48"/>
          <p:cNvGrpSpPr/>
          <p:nvPr/>
        </p:nvGrpSpPr>
        <p:grpSpPr>
          <a:xfrm>
            <a:off x="4375213" y="1575191"/>
            <a:ext cx="357234" cy="361310"/>
            <a:chOff x="5290150" y="1636700"/>
            <a:chExt cx="425025" cy="429875"/>
          </a:xfrm>
        </p:grpSpPr>
        <p:sp>
          <p:nvSpPr>
            <p:cNvPr id="805" name="Google Shape;805;p48"/>
            <p:cNvSpPr/>
            <p:nvPr/>
          </p:nvSpPr>
          <p:spPr>
            <a:xfrm>
              <a:off x="5396700"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6" name="Google Shape;806;p48"/>
            <p:cNvSpPr/>
            <p:nvPr/>
          </p:nvSpPr>
          <p:spPr>
            <a:xfrm>
              <a:off x="5290150"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7" name="Google Shape;807;p48"/>
          <p:cNvGrpSpPr/>
          <p:nvPr/>
        </p:nvGrpSpPr>
        <p:grpSpPr>
          <a:xfrm>
            <a:off x="4939167" y="1564432"/>
            <a:ext cx="359272" cy="376691"/>
            <a:chOff x="5961125" y="1623900"/>
            <a:chExt cx="427450" cy="448175"/>
          </a:xfrm>
        </p:grpSpPr>
        <p:sp>
          <p:nvSpPr>
            <p:cNvPr id="808" name="Google Shape;808;p48"/>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9" name="Google Shape;809;p48"/>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0" name="Google Shape;810;p48"/>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1" name="Google Shape;811;p48"/>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2" name="Google Shape;812;p48"/>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3" name="Google Shape;813;p48"/>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4" name="Google Shape;814;p48"/>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5" name="Google Shape;815;p48"/>
          <p:cNvGrpSpPr/>
          <p:nvPr/>
        </p:nvGrpSpPr>
        <p:grpSpPr>
          <a:xfrm>
            <a:off x="5491859" y="1574161"/>
            <a:ext cx="383835" cy="363369"/>
            <a:chOff x="6618700" y="1635475"/>
            <a:chExt cx="456675" cy="432325"/>
          </a:xfrm>
        </p:grpSpPr>
        <p:sp>
          <p:nvSpPr>
            <p:cNvPr id="816" name="Google Shape;816;p48"/>
            <p:cNvSpPr/>
            <p:nvPr/>
          </p:nvSpPr>
          <p:spPr>
            <a:xfrm>
              <a:off x="6663775"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7" name="Google Shape;817;p48"/>
            <p:cNvSpPr/>
            <p:nvPr/>
          </p:nvSpPr>
          <p:spPr>
            <a:xfrm>
              <a:off x="7046125"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8" name="Google Shape;818;p48"/>
            <p:cNvSpPr/>
            <p:nvPr/>
          </p:nvSpPr>
          <p:spPr>
            <a:xfrm>
              <a:off x="6618700"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9" name="Google Shape;819;p48"/>
            <p:cNvSpPr/>
            <p:nvPr/>
          </p:nvSpPr>
          <p:spPr>
            <a:xfrm>
              <a:off x="6721600"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0" name="Google Shape;820;p48"/>
            <p:cNvSpPr/>
            <p:nvPr/>
          </p:nvSpPr>
          <p:spPr>
            <a:xfrm>
              <a:off x="7006550"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1" name="Google Shape;821;p48"/>
          <p:cNvGrpSpPr/>
          <p:nvPr/>
        </p:nvGrpSpPr>
        <p:grpSpPr>
          <a:xfrm>
            <a:off x="446947" y="2157573"/>
            <a:ext cx="304009" cy="326513"/>
            <a:chOff x="616425" y="2329600"/>
            <a:chExt cx="361700" cy="388475"/>
          </a:xfrm>
        </p:grpSpPr>
        <p:sp>
          <p:nvSpPr>
            <p:cNvPr id="822" name="Google Shape;822;p48"/>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3" name="Google Shape;823;p48"/>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4" name="Google Shape;824;p48"/>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5" name="Google Shape;825;p48"/>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6" name="Google Shape;826;p48"/>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7" name="Google Shape;827;p48"/>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8" name="Google Shape;828;p48"/>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29" name="Google Shape;829;p48"/>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0" name="Google Shape;830;p48"/>
          <p:cNvGrpSpPr/>
          <p:nvPr/>
        </p:nvGrpSpPr>
        <p:grpSpPr>
          <a:xfrm>
            <a:off x="1003757" y="2160641"/>
            <a:ext cx="320378" cy="320378"/>
            <a:chOff x="1278900" y="2333250"/>
            <a:chExt cx="381175" cy="381175"/>
          </a:xfrm>
        </p:grpSpPr>
        <p:sp>
          <p:nvSpPr>
            <p:cNvPr id="831" name="Google Shape;831;p48"/>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2" name="Google Shape;832;p48"/>
            <p:cNvSpPr/>
            <p:nvPr/>
          </p:nvSpPr>
          <p:spPr>
            <a:xfrm>
              <a:off x="1525475"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3" name="Google Shape;833;p48"/>
            <p:cNvSpPr/>
            <p:nvPr/>
          </p:nvSpPr>
          <p:spPr>
            <a:xfrm>
              <a:off x="13696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4" name="Google Shape;834;p48"/>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5" name="Google Shape;835;p48"/>
          <p:cNvGrpSpPr/>
          <p:nvPr/>
        </p:nvGrpSpPr>
        <p:grpSpPr>
          <a:xfrm>
            <a:off x="1568720" y="2160641"/>
            <a:ext cx="320399" cy="320378"/>
            <a:chOff x="1951075" y="2333250"/>
            <a:chExt cx="381200" cy="381175"/>
          </a:xfrm>
        </p:grpSpPr>
        <p:sp>
          <p:nvSpPr>
            <p:cNvPr id="836" name="Google Shape;836;p48"/>
            <p:cNvSpPr/>
            <p:nvPr/>
          </p:nvSpPr>
          <p:spPr>
            <a:xfrm>
              <a:off x="1951075"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7" name="Google Shape;837;p48"/>
            <p:cNvSpPr/>
            <p:nvPr/>
          </p:nvSpPr>
          <p:spPr>
            <a:xfrm>
              <a:off x="2197675"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8" name="Google Shape;838;p48"/>
            <p:cNvSpPr/>
            <p:nvPr/>
          </p:nvSpPr>
          <p:spPr>
            <a:xfrm>
              <a:off x="20418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39" name="Google Shape;839;p48"/>
            <p:cNvSpPr/>
            <p:nvPr/>
          </p:nvSpPr>
          <p:spPr>
            <a:xfrm>
              <a:off x="2041800"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0" name="Google Shape;840;p48"/>
          <p:cNvGrpSpPr/>
          <p:nvPr/>
        </p:nvGrpSpPr>
        <p:grpSpPr>
          <a:xfrm>
            <a:off x="2133704" y="2160641"/>
            <a:ext cx="320378" cy="320378"/>
            <a:chOff x="2623275" y="2333250"/>
            <a:chExt cx="381175" cy="381175"/>
          </a:xfrm>
        </p:grpSpPr>
        <p:sp>
          <p:nvSpPr>
            <p:cNvPr id="841" name="Google Shape;841;p48"/>
            <p:cNvSpPr/>
            <p:nvPr/>
          </p:nvSpPr>
          <p:spPr>
            <a:xfrm>
              <a:off x="2623275"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42" name="Google Shape;842;p48"/>
            <p:cNvSpPr/>
            <p:nvPr/>
          </p:nvSpPr>
          <p:spPr>
            <a:xfrm>
              <a:off x="2869875"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43" name="Google Shape;843;p48"/>
            <p:cNvSpPr/>
            <p:nvPr/>
          </p:nvSpPr>
          <p:spPr>
            <a:xfrm>
              <a:off x="2714000"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44" name="Google Shape;844;p48"/>
            <p:cNvSpPr/>
            <p:nvPr/>
          </p:nvSpPr>
          <p:spPr>
            <a:xfrm>
              <a:off x="2810200" y="2595675"/>
              <a:ext cx="99875" cy="31075"/>
            </a:xfrm>
            <a:custGeom>
              <a:avLst/>
              <a:gdLst/>
              <a:ahLst/>
              <a:cxnLst/>
              <a:rect l="l" t="t" r="r" b="b"/>
              <a:pathLst>
                <a:path w="3995" h="1243" fill="none" extrusionOk="0">
                  <a:moveTo>
                    <a:pt x="1" y="1242"/>
                  </a:moveTo>
                  <a:lnTo>
                    <a:pt x="399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5" name="Google Shape;845;p48"/>
          <p:cNvGrpSpPr/>
          <p:nvPr/>
        </p:nvGrpSpPr>
        <p:grpSpPr>
          <a:xfrm>
            <a:off x="2773409" y="2105378"/>
            <a:ext cx="170937" cy="426827"/>
            <a:chOff x="3384375" y="2267500"/>
            <a:chExt cx="203375" cy="507825"/>
          </a:xfrm>
        </p:grpSpPr>
        <p:sp>
          <p:nvSpPr>
            <p:cNvPr id="846" name="Google Shape;846;p48"/>
            <p:cNvSpPr/>
            <p:nvPr/>
          </p:nvSpPr>
          <p:spPr>
            <a:xfrm>
              <a:off x="3384375"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47" name="Google Shape;847;p48"/>
            <p:cNvSpPr/>
            <p:nvPr/>
          </p:nvSpPr>
          <p:spPr>
            <a:xfrm>
              <a:off x="3443425"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8" name="Google Shape;848;p48"/>
          <p:cNvGrpSpPr/>
          <p:nvPr/>
        </p:nvGrpSpPr>
        <p:grpSpPr>
          <a:xfrm>
            <a:off x="3918716" y="2159611"/>
            <a:ext cx="140237" cy="318339"/>
            <a:chOff x="4747025" y="2332025"/>
            <a:chExt cx="166850" cy="378750"/>
          </a:xfrm>
        </p:grpSpPr>
        <p:sp>
          <p:nvSpPr>
            <p:cNvPr id="849" name="Google Shape;849;p48"/>
            <p:cNvSpPr/>
            <p:nvPr/>
          </p:nvSpPr>
          <p:spPr>
            <a:xfrm>
              <a:off x="4747025"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50" name="Google Shape;850;p48"/>
            <p:cNvSpPr/>
            <p:nvPr/>
          </p:nvSpPr>
          <p:spPr>
            <a:xfrm>
              <a:off x="4792100"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1" name="Google Shape;851;p48"/>
          <p:cNvGrpSpPr/>
          <p:nvPr/>
        </p:nvGrpSpPr>
        <p:grpSpPr>
          <a:xfrm>
            <a:off x="3351190" y="2107416"/>
            <a:ext cx="145343" cy="422729"/>
            <a:chOff x="4071800" y="2269925"/>
            <a:chExt cx="172925" cy="502950"/>
          </a:xfrm>
        </p:grpSpPr>
        <p:sp>
          <p:nvSpPr>
            <p:cNvPr id="852" name="Google Shape;852;p48"/>
            <p:cNvSpPr/>
            <p:nvPr/>
          </p:nvSpPr>
          <p:spPr>
            <a:xfrm>
              <a:off x="4118075"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53" name="Google Shape;853;p48"/>
            <p:cNvSpPr/>
            <p:nvPr/>
          </p:nvSpPr>
          <p:spPr>
            <a:xfrm>
              <a:off x="4071800"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854" name="Google Shape;854;p48"/>
          <p:cNvSpPr/>
          <p:nvPr/>
        </p:nvSpPr>
        <p:spPr>
          <a:xfrm>
            <a:off x="4393811" y="2152016"/>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855" name="Google Shape;855;p48"/>
          <p:cNvGrpSpPr/>
          <p:nvPr/>
        </p:nvGrpSpPr>
        <p:grpSpPr>
          <a:xfrm>
            <a:off x="4948896" y="2158077"/>
            <a:ext cx="345971" cy="325505"/>
            <a:chOff x="5972700" y="2330200"/>
            <a:chExt cx="411625" cy="387275"/>
          </a:xfrm>
        </p:grpSpPr>
        <p:sp>
          <p:nvSpPr>
            <p:cNvPr id="856" name="Google Shape;856;p48"/>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57" name="Google Shape;857;p48"/>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 name="Google Shape;858;p48"/>
          <p:cNvGrpSpPr/>
          <p:nvPr/>
        </p:nvGrpSpPr>
        <p:grpSpPr>
          <a:xfrm>
            <a:off x="544193" y="2686206"/>
            <a:ext cx="109538" cy="399195"/>
            <a:chOff x="732125" y="2958550"/>
            <a:chExt cx="130325" cy="474950"/>
          </a:xfrm>
        </p:grpSpPr>
        <p:sp>
          <p:nvSpPr>
            <p:cNvPr id="859" name="Google Shape;859;p48"/>
            <p:cNvSpPr/>
            <p:nvPr/>
          </p:nvSpPr>
          <p:spPr>
            <a:xfrm>
              <a:off x="732125"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0" name="Google Shape;860;p48"/>
            <p:cNvSpPr/>
            <p:nvPr/>
          </p:nvSpPr>
          <p:spPr>
            <a:xfrm>
              <a:off x="756475"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1" name="Google Shape;861;p48"/>
            <p:cNvSpPr/>
            <p:nvPr/>
          </p:nvSpPr>
          <p:spPr>
            <a:xfrm>
              <a:off x="802750" y="3129050"/>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2" name="Google Shape;862;p48"/>
            <p:cNvSpPr/>
            <p:nvPr/>
          </p:nvSpPr>
          <p:spPr>
            <a:xfrm>
              <a:off x="802750" y="3162525"/>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3" name="Google Shape;863;p48"/>
            <p:cNvSpPr/>
            <p:nvPr/>
          </p:nvSpPr>
          <p:spPr>
            <a:xfrm>
              <a:off x="802750" y="3196025"/>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4" name="Google Shape;864;p48"/>
            <p:cNvSpPr/>
            <p:nvPr/>
          </p:nvSpPr>
          <p:spPr>
            <a:xfrm>
              <a:off x="802750" y="3229500"/>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5" name="Google Shape;865;p48"/>
            <p:cNvSpPr/>
            <p:nvPr/>
          </p:nvSpPr>
          <p:spPr>
            <a:xfrm>
              <a:off x="802750" y="3263000"/>
              <a:ext cx="13425" cy="25"/>
            </a:xfrm>
            <a:custGeom>
              <a:avLst/>
              <a:gdLst/>
              <a:ahLst/>
              <a:cxnLst/>
              <a:rect l="l" t="t" r="r" b="b"/>
              <a:pathLst>
                <a:path w="537" h="1" fill="none" extrusionOk="0">
                  <a:moveTo>
                    <a:pt x="536"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6" name="Google Shape;866;p48"/>
            <p:cNvSpPr/>
            <p:nvPr/>
          </p:nvSpPr>
          <p:spPr>
            <a:xfrm>
              <a:off x="802750" y="3296475"/>
              <a:ext cx="13425" cy="25"/>
            </a:xfrm>
            <a:custGeom>
              <a:avLst/>
              <a:gdLst/>
              <a:ahLst/>
              <a:cxnLst/>
              <a:rect l="l" t="t" r="r" b="b"/>
              <a:pathLst>
                <a:path w="537" h="1" fill="none" extrusionOk="0">
                  <a:moveTo>
                    <a:pt x="536"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867" name="Google Shape;867;p48"/>
          <p:cNvSpPr/>
          <p:nvPr/>
        </p:nvSpPr>
        <p:spPr>
          <a:xfrm>
            <a:off x="1561113" y="2670435"/>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68" name="Google Shape;868;p48"/>
          <p:cNvSpPr/>
          <p:nvPr/>
        </p:nvSpPr>
        <p:spPr>
          <a:xfrm>
            <a:off x="1039605" y="2670435"/>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869" name="Google Shape;869;p48"/>
          <p:cNvGrpSpPr/>
          <p:nvPr/>
        </p:nvGrpSpPr>
        <p:grpSpPr>
          <a:xfrm>
            <a:off x="2099937" y="2699002"/>
            <a:ext cx="387933" cy="367467"/>
            <a:chOff x="2583100" y="2973775"/>
            <a:chExt cx="461550" cy="437200"/>
          </a:xfrm>
        </p:grpSpPr>
        <p:sp>
          <p:nvSpPr>
            <p:cNvPr id="870" name="Google Shape;870;p48"/>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71" name="Google Shape;871;p48"/>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872" name="Google Shape;872;p48"/>
          <p:cNvSpPr/>
          <p:nvPr/>
        </p:nvSpPr>
        <p:spPr>
          <a:xfrm>
            <a:off x="3810881" y="2707797"/>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873" name="Google Shape;873;p48"/>
          <p:cNvGrpSpPr/>
          <p:nvPr/>
        </p:nvGrpSpPr>
        <p:grpSpPr>
          <a:xfrm>
            <a:off x="4339386" y="2727159"/>
            <a:ext cx="435022" cy="323445"/>
            <a:chOff x="5247525" y="3007275"/>
            <a:chExt cx="517575" cy="384825"/>
          </a:xfrm>
        </p:grpSpPr>
        <p:sp>
          <p:nvSpPr>
            <p:cNvPr id="874" name="Google Shape;874;p48"/>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75" name="Google Shape;875;p48"/>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76" name="Google Shape;876;p48"/>
          <p:cNvGrpSpPr/>
          <p:nvPr/>
        </p:nvGrpSpPr>
        <p:grpSpPr>
          <a:xfrm>
            <a:off x="3250372" y="2708731"/>
            <a:ext cx="342882" cy="350068"/>
            <a:chOff x="3951850" y="2985350"/>
            <a:chExt cx="407950" cy="416500"/>
          </a:xfrm>
        </p:grpSpPr>
        <p:sp>
          <p:nvSpPr>
            <p:cNvPr id="877" name="Google Shape;877;p48"/>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78" name="Google Shape;878;p48"/>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79" name="Google Shape;879;p48"/>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0" name="Google Shape;880;p48"/>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81" name="Google Shape;881;p48"/>
          <p:cNvGrpSpPr/>
          <p:nvPr/>
        </p:nvGrpSpPr>
        <p:grpSpPr>
          <a:xfrm>
            <a:off x="407044" y="3298279"/>
            <a:ext cx="397136" cy="305017"/>
            <a:chOff x="568950" y="3686775"/>
            <a:chExt cx="472500" cy="362900"/>
          </a:xfrm>
        </p:grpSpPr>
        <p:sp>
          <p:nvSpPr>
            <p:cNvPr id="882" name="Google Shape;882;p48"/>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3" name="Google Shape;883;p48"/>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4" name="Google Shape;884;p48"/>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885" name="Google Shape;885;p48"/>
          <p:cNvSpPr/>
          <p:nvPr/>
        </p:nvSpPr>
        <p:spPr>
          <a:xfrm>
            <a:off x="4983886" y="2691427"/>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886" name="Google Shape;886;p48"/>
          <p:cNvGrpSpPr/>
          <p:nvPr/>
        </p:nvGrpSpPr>
        <p:grpSpPr>
          <a:xfrm>
            <a:off x="975096" y="3323872"/>
            <a:ext cx="377700" cy="253852"/>
            <a:chOff x="1244800" y="3717225"/>
            <a:chExt cx="449375" cy="302025"/>
          </a:xfrm>
        </p:grpSpPr>
        <p:sp>
          <p:nvSpPr>
            <p:cNvPr id="887" name="Google Shape;887;p48"/>
            <p:cNvSpPr/>
            <p:nvPr/>
          </p:nvSpPr>
          <p:spPr>
            <a:xfrm>
              <a:off x="1244800"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8" name="Google Shape;888;p48"/>
            <p:cNvSpPr/>
            <p:nvPr/>
          </p:nvSpPr>
          <p:spPr>
            <a:xfrm>
              <a:off x="1244800" y="3795150"/>
              <a:ext cx="449375" cy="25"/>
            </a:xfrm>
            <a:custGeom>
              <a:avLst/>
              <a:gdLst/>
              <a:ahLst/>
              <a:cxnLst/>
              <a:rect l="l" t="t" r="r" b="b"/>
              <a:pathLst>
                <a:path w="17975" h="1" fill="none" extrusionOk="0">
                  <a:moveTo>
                    <a:pt x="17974"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89" name="Google Shape;889;p48"/>
            <p:cNvSpPr/>
            <p:nvPr/>
          </p:nvSpPr>
          <p:spPr>
            <a:xfrm>
              <a:off x="1244800" y="3853000"/>
              <a:ext cx="449375" cy="25"/>
            </a:xfrm>
            <a:custGeom>
              <a:avLst/>
              <a:gdLst/>
              <a:ahLst/>
              <a:cxnLst/>
              <a:rect l="l" t="t" r="r" b="b"/>
              <a:pathLst>
                <a:path w="17975" h="1" fill="none" extrusionOk="0">
                  <a:moveTo>
                    <a:pt x="0" y="0"/>
                  </a:moveTo>
                  <a:lnTo>
                    <a:pt x="17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0" name="Google Shape;890;p48"/>
            <p:cNvSpPr/>
            <p:nvPr/>
          </p:nvSpPr>
          <p:spPr>
            <a:xfrm>
              <a:off x="1302625" y="3893800"/>
              <a:ext cx="161375" cy="25"/>
            </a:xfrm>
            <a:custGeom>
              <a:avLst/>
              <a:gdLst/>
              <a:ahLst/>
              <a:cxnLst/>
              <a:rect l="l" t="t" r="r" b="b"/>
              <a:pathLst>
                <a:path w="6455" h="1" fill="none" extrusionOk="0">
                  <a:moveTo>
                    <a:pt x="6455"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1" name="Google Shape;891;p48"/>
            <p:cNvSpPr/>
            <p:nvPr/>
          </p:nvSpPr>
          <p:spPr>
            <a:xfrm>
              <a:off x="1302625" y="3933975"/>
              <a:ext cx="110250" cy="25"/>
            </a:xfrm>
            <a:custGeom>
              <a:avLst/>
              <a:gdLst/>
              <a:ahLst/>
              <a:cxnLst/>
              <a:rect l="l" t="t" r="r" b="b"/>
              <a:pathLst>
                <a:path w="4410" h="1" fill="none" extrusionOk="0">
                  <a:moveTo>
                    <a:pt x="4409"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2" name="Google Shape;892;p48"/>
            <p:cNvSpPr/>
            <p:nvPr/>
          </p:nvSpPr>
          <p:spPr>
            <a:xfrm>
              <a:off x="1572975"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93" name="Google Shape;893;p48"/>
          <p:cNvGrpSpPr/>
          <p:nvPr/>
        </p:nvGrpSpPr>
        <p:grpSpPr>
          <a:xfrm>
            <a:off x="1545186" y="3304414"/>
            <a:ext cx="367467" cy="287115"/>
            <a:chOff x="1923075" y="3694075"/>
            <a:chExt cx="437200" cy="341600"/>
          </a:xfrm>
        </p:grpSpPr>
        <p:sp>
          <p:nvSpPr>
            <p:cNvPr id="894" name="Google Shape;894;p48"/>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5" name="Google Shape;895;p48"/>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6" name="Google Shape;896;p48"/>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7" name="Google Shape;897;p48"/>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8" name="Google Shape;898;p48"/>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99" name="Google Shape;899;p48"/>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0" name="Google Shape;900;p48"/>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1" name="Google Shape;901;p48"/>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2" name="Google Shape;902;p48"/>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03" name="Google Shape;903;p48"/>
          <p:cNvGrpSpPr/>
          <p:nvPr/>
        </p:nvGrpSpPr>
        <p:grpSpPr>
          <a:xfrm>
            <a:off x="2113742" y="3299813"/>
            <a:ext cx="360301" cy="295814"/>
            <a:chOff x="2599525" y="3688600"/>
            <a:chExt cx="428675" cy="351950"/>
          </a:xfrm>
        </p:grpSpPr>
        <p:sp>
          <p:nvSpPr>
            <p:cNvPr id="904" name="Google Shape;904;p48"/>
            <p:cNvSpPr/>
            <p:nvPr/>
          </p:nvSpPr>
          <p:spPr>
            <a:xfrm>
              <a:off x="2599525"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5" name="Google Shape;905;p48"/>
            <p:cNvSpPr/>
            <p:nvPr/>
          </p:nvSpPr>
          <p:spPr>
            <a:xfrm>
              <a:off x="2792550"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6" name="Google Shape;906;p48"/>
            <p:cNvSpPr/>
            <p:nvPr/>
          </p:nvSpPr>
          <p:spPr>
            <a:xfrm>
              <a:off x="2599525"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07" name="Google Shape;907;p48"/>
          <p:cNvGrpSpPr/>
          <p:nvPr/>
        </p:nvGrpSpPr>
        <p:grpSpPr>
          <a:xfrm>
            <a:off x="2696125" y="3279346"/>
            <a:ext cx="333700" cy="329077"/>
            <a:chOff x="3292425" y="3664250"/>
            <a:chExt cx="397025" cy="391525"/>
          </a:xfrm>
        </p:grpSpPr>
        <p:sp>
          <p:nvSpPr>
            <p:cNvPr id="908" name="Google Shape;908;p48"/>
            <p:cNvSpPr/>
            <p:nvPr/>
          </p:nvSpPr>
          <p:spPr>
            <a:xfrm>
              <a:off x="3292425"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09" name="Google Shape;909;p48"/>
            <p:cNvSpPr/>
            <p:nvPr/>
          </p:nvSpPr>
          <p:spPr>
            <a:xfrm>
              <a:off x="3504325"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0" name="Google Shape;910;p48"/>
            <p:cNvSpPr/>
            <p:nvPr/>
          </p:nvSpPr>
          <p:spPr>
            <a:xfrm>
              <a:off x="3501875"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11" name="Google Shape;911;p48"/>
          <p:cNvGrpSpPr/>
          <p:nvPr/>
        </p:nvGrpSpPr>
        <p:grpSpPr>
          <a:xfrm>
            <a:off x="3233982" y="3321813"/>
            <a:ext cx="369526" cy="268183"/>
            <a:chOff x="3932350" y="3714775"/>
            <a:chExt cx="439650" cy="319075"/>
          </a:xfrm>
        </p:grpSpPr>
        <p:sp>
          <p:nvSpPr>
            <p:cNvPr id="912" name="Google Shape;912;p48"/>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3" name="Google Shape;913;p48"/>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4" name="Google Shape;914;p48"/>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5" name="Google Shape;915;p48"/>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6" name="Google Shape;916;p48"/>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17" name="Google Shape;917;p48"/>
          <p:cNvGrpSpPr/>
          <p:nvPr/>
        </p:nvGrpSpPr>
        <p:grpSpPr>
          <a:xfrm>
            <a:off x="3798966" y="3321813"/>
            <a:ext cx="369505" cy="268183"/>
            <a:chOff x="4604550" y="3714775"/>
            <a:chExt cx="439625" cy="319075"/>
          </a:xfrm>
        </p:grpSpPr>
        <p:sp>
          <p:nvSpPr>
            <p:cNvPr id="918" name="Google Shape;918;p48"/>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19" name="Google Shape;919;p48"/>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20" name="Google Shape;920;p48"/>
          <p:cNvGrpSpPr/>
          <p:nvPr/>
        </p:nvGrpSpPr>
        <p:grpSpPr>
          <a:xfrm>
            <a:off x="4377251" y="3294181"/>
            <a:ext cx="353136" cy="313738"/>
            <a:chOff x="5292575" y="3681900"/>
            <a:chExt cx="420150" cy="373275"/>
          </a:xfrm>
        </p:grpSpPr>
        <p:sp>
          <p:nvSpPr>
            <p:cNvPr id="921" name="Google Shape;921;p48"/>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2" name="Google Shape;922;p48"/>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3" name="Google Shape;923;p48"/>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4" name="Google Shape;924;p48"/>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5" name="Google Shape;925;p48"/>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6" name="Google Shape;926;p48"/>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27" name="Google Shape;927;p48"/>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28" name="Google Shape;928;p48"/>
          <p:cNvGrpSpPr/>
          <p:nvPr/>
        </p:nvGrpSpPr>
        <p:grpSpPr>
          <a:xfrm>
            <a:off x="4922273" y="3254258"/>
            <a:ext cx="393060" cy="393060"/>
            <a:chOff x="5941025" y="3634400"/>
            <a:chExt cx="467650" cy="467650"/>
          </a:xfrm>
        </p:grpSpPr>
        <p:sp>
          <p:nvSpPr>
            <p:cNvPr id="929" name="Google Shape;929;p48"/>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0" name="Google Shape;930;p48"/>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1" name="Google Shape;931;p48"/>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2" name="Google Shape;932;p48"/>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3" name="Google Shape;933;p48"/>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4" name="Google Shape;934;p48"/>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35" name="Google Shape;935;p48"/>
          <p:cNvGrpSpPr/>
          <p:nvPr/>
        </p:nvGrpSpPr>
        <p:grpSpPr>
          <a:xfrm>
            <a:off x="5512346" y="3279346"/>
            <a:ext cx="342882" cy="342903"/>
            <a:chOff x="6643075" y="3664250"/>
            <a:chExt cx="407950" cy="407975"/>
          </a:xfrm>
        </p:grpSpPr>
        <p:sp>
          <p:nvSpPr>
            <p:cNvPr id="936" name="Google Shape;936;p4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37" name="Google Shape;937;p4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38" name="Google Shape;938;p48"/>
          <p:cNvGrpSpPr/>
          <p:nvPr/>
        </p:nvGrpSpPr>
        <p:grpSpPr>
          <a:xfrm>
            <a:off x="413180" y="3830000"/>
            <a:ext cx="371564" cy="371543"/>
            <a:chOff x="576250" y="4319400"/>
            <a:chExt cx="442075" cy="442050"/>
          </a:xfrm>
        </p:grpSpPr>
        <p:sp>
          <p:nvSpPr>
            <p:cNvPr id="939" name="Google Shape;939;p4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0" name="Google Shape;940;p4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1" name="Google Shape;941;p4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2" name="Google Shape;942;p4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943" name="Google Shape;943;p48"/>
          <p:cNvSpPr/>
          <p:nvPr/>
        </p:nvSpPr>
        <p:spPr>
          <a:xfrm>
            <a:off x="962843" y="390229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4" name="Google Shape;944;p48"/>
          <p:cNvSpPr/>
          <p:nvPr/>
        </p:nvSpPr>
        <p:spPr>
          <a:xfrm>
            <a:off x="3253566" y="3845478"/>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5" name="Google Shape;945;p48"/>
          <p:cNvSpPr/>
          <p:nvPr/>
        </p:nvSpPr>
        <p:spPr>
          <a:xfrm>
            <a:off x="2688561" y="3866974"/>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6" name="Google Shape;946;p48"/>
          <p:cNvSpPr/>
          <p:nvPr/>
        </p:nvSpPr>
        <p:spPr>
          <a:xfrm>
            <a:off x="3817038" y="3843944"/>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947" name="Google Shape;947;p48"/>
          <p:cNvGrpSpPr/>
          <p:nvPr/>
        </p:nvGrpSpPr>
        <p:grpSpPr>
          <a:xfrm>
            <a:off x="4356785" y="3848932"/>
            <a:ext cx="394068" cy="325505"/>
            <a:chOff x="5268225" y="4341925"/>
            <a:chExt cx="468850" cy="387275"/>
          </a:xfrm>
        </p:grpSpPr>
        <p:sp>
          <p:nvSpPr>
            <p:cNvPr id="948" name="Google Shape;948;p48"/>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9" name="Google Shape;949;p48"/>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0" name="Google Shape;950;p48"/>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1" name="Google Shape;951;p48"/>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2" name="Google Shape;952;p48"/>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3" name="Google Shape;953;p48"/>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4" name="Google Shape;954;p48"/>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5" name="Google Shape;955;p48"/>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6" name="Google Shape;956;p48"/>
          <p:cNvGrpSpPr/>
          <p:nvPr/>
        </p:nvGrpSpPr>
        <p:grpSpPr>
          <a:xfrm>
            <a:off x="4941731" y="3838699"/>
            <a:ext cx="354145" cy="354145"/>
            <a:chOff x="5964175" y="4329750"/>
            <a:chExt cx="421350" cy="421350"/>
          </a:xfrm>
        </p:grpSpPr>
        <p:sp>
          <p:nvSpPr>
            <p:cNvPr id="957" name="Google Shape;957;p48"/>
            <p:cNvSpPr/>
            <p:nvPr/>
          </p:nvSpPr>
          <p:spPr>
            <a:xfrm>
              <a:off x="5964175"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58" name="Google Shape;958;p48"/>
            <p:cNvSpPr/>
            <p:nvPr/>
          </p:nvSpPr>
          <p:spPr>
            <a:xfrm>
              <a:off x="6322800"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9" name="Google Shape;959;p48"/>
          <p:cNvGrpSpPr/>
          <p:nvPr/>
        </p:nvGrpSpPr>
        <p:grpSpPr>
          <a:xfrm>
            <a:off x="977639" y="4403683"/>
            <a:ext cx="372594" cy="360301"/>
            <a:chOff x="1247825" y="5001950"/>
            <a:chExt cx="443300" cy="428675"/>
          </a:xfrm>
        </p:grpSpPr>
        <p:sp>
          <p:nvSpPr>
            <p:cNvPr id="960" name="Google Shape;960;p48"/>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1" name="Google Shape;961;p48"/>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2" name="Google Shape;962;p48"/>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3" name="Google Shape;963;p48"/>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4" name="Google Shape;964;p48"/>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5" name="Google Shape;965;p48"/>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66" name="Google Shape;966;p48"/>
          <p:cNvGrpSpPr/>
          <p:nvPr/>
        </p:nvGrpSpPr>
        <p:grpSpPr>
          <a:xfrm>
            <a:off x="1575885" y="4385760"/>
            <a:ext cx="306068" cy="389992"/>
            <a:chOff x="1959600" y="4980625"/>
            <a:chExt cx="364150" cy="464000"/>
          </a:xfrm>
        </p:grpSpPr>
        <p:sp>
          <p:nvSpPr>
            <p:cNvPr id="967" name="Google Shape;967;p48"/>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8" name="Google Shape;968;p48"/>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69" name="Google Shape;969;p48"/>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0" name="Google Shape;970;p48"/>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1" name="Google Shape;971;p48"/>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2" name="Google Shape;972;p48"/>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3" name="Google Shape;973;p48"/>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74" name="Google Shape;974;p48"/>
          <p:cNvGrpSpPr/>
          <p:nvPr/>
        </p:nvGrpSpPr>
        <p:grpSpPr>
          <a:xfrm>
            <a:off x="2118365" y="4400615"/>
            <a:ext cx="351077" cy="360806"/>
            <a:chOff x="2605025" y="4998300"/>
            <a:chExt cx="417700" cy="429275"/>
          </a:xfrm>
        </p:grpSpPr>
        <p:sp>
          <p:nvSpPr>
            <p:cNvPr id="975" name="Google Shape;975;p48"/>
            <p:cNvSpPr/>
            <p:nvPr/>
          </p:nvSpPr>
          <p:spPr>
            <a:xfrm>
              <a:off x="2819350"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6" name="Google Shape;976;p48"/>
            <p:cNvSpPr/>
            <p:nvPr/>
          </p:nvSpPr>
          <p:spPr>
            <a:xfrm>
              <a:off x="2606225"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7" name="Google Shape;977;p48"/>
            <p:cNvSpPr/>
            <p:nvPr/>
          </p:nvSpPr>
          <p:spPr>
            <a:xfrm>
              <a:off x="2605025"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78" name="Google Shape;978;p48"/>
          <p:cNvGrpSpPr/>
          <p:nvPr/>
        </p:nvGrpSpPr>
        <p:grpSpPr>
          <a:xfrm>
            <a:off x="2649057" y="4403683"/>
            <a:ext cx="419662" cy="349543"/>
            <a:chOff x="3236425" y="5001950"/>
            <a:chExt cx="499300" cy="415875"/>
          </a:xfrm>
        </p:grpSpPr>
        <p:sp>
          <p:nvSpPr>
            <p:cNvPr id="979" name="Google Shape;979;p48"/>
            <p:cNvSpPr/>
            <p:nvPr/>
          </p:nvSpPr>
          <p:spPr>
            <a:xfrm>
              <a:off x="3236425"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0" name="Google Shape;980;p48"/>
            <p:cNvSpPr/>
            <p:nvPr/>
          </p:nvSpPr>
          <p:spPr>
            <a:xfrm>
              <a:off x="3294875" y="5330725"/>
              <a:ext cx="382400" cy="25"/>
            </a:xfrm>
            <a:custGeom>
              <a:avLst/>
              <a:gdLst/>
              <a:ahLst/>
              <a:cxnLst/>
              <a:rect l="l" t="t" r="r" b="b"/>
              <a:pathLst>
                <a:path w="15296" h="1" fill="none" extrusionOk="0">
                  <a:moveTo>
                    <a:pt x="0" y="1"/>
                  </a:moveTo>
                  <a:lnTo>
                    <a:pt x="152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1" name="Google Shape;981;p48"/>
            <p:cNvSpPr/>
            <p:nvPr/>
          </p:nvSpPr>
          <p:spPr>
            <a:xfrm>
              <a:off x="3280250"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2" name="Google Shape;982;p48"/>
            <p:cNvSpPr/>
            <p:nvPr/>
          </p:nvSpPr>
          <p:spPr>
            <a:xfrm>
              <a:off x="3471450"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3" name="Google Shape;983;p48"/>
            <p:cNvSpPr/>
            <p:nvPr/>
          </p:nvSpPr>
          <p:spPr>
            <a:xfrm>
              <a:off x="3427600"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4" name="Google Shape;984;p48"/>
            <p:cNvSpPr/>
            <p:nvPr/>
          </p:nvSpPr>
          <p:spPr>
            <a:xfrm>
              <a:off x="3515275"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85" name="Google Shape;985;p48"/>
          <p:cNvGrpSpPr/>
          <p:nvPr/>
        </p:nvGrpSpPr>
        <p:grpSpPr>
          <a:xfrm>
            <a:off x="3264177" y="4385760"/>
            <a:ext cx="319369" cy="380263"/>
            <a:chOff x="3968275" y="4980625"/>
            <a:chExt cx="379975" cy="452425"/>
          </a:xfrm>
        </p:grpSpPr>
        <p:sp>
          <p:nvSpPr>
            <p:cNvPr id="986" name="Google Shape;986;p48"/>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7" name="Google Shape;987;p48"/>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88" name="Google Shape;988;p48"/>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89" name="Google Shape;989;p48"/>
          <p:cNvGrpSpPr/>
          <p:nvPr/>
        </p:nvGrpSpPr>
        <p:grpSpPr>
          <a:xfrm>
            <a:off x="4919710" y="4470713"/>
            <a:ext cx="404323" cy="220085"/>
            <a:chOff x="5937975" y="5081700"/>
            <a:chExt cx="481050" cy="261850"/>
          </a:xfrm>
        </p:grpSpPr>
        <p:sp>
          <p:nvSpPr>
            <p:cNvPr id="990" name="Google Shape;990;p48"/>
            <p:cNvSpPr/>
            <p:nvPr/>
          </p:nvSpPr>
          <p:spPr>
            <a:xfrm>
              <a:off x="6104200"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1" name="Google Shape;991;p48"/>
            <p:cNvSpPr/>
            <p:nvPr/>
          </p:nvSpPr>
          <p:spPr>
            <a:xfrm>
              <a:off x="5937975"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2" name="Google Shape;992;p48"/>
            <p:cNvSpPr/>
            <p:nvPr/>
          </p:nvSpPr>
          <p:spPr>
            <a:xfrm>
              <a:off x="6352025"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93" name="Google Shape;993;p48"/>
          <p:cNvGrpSpPr/>
          <p:nvPr/>
        </p:nvGrpSpPr>
        <p:grpSpPr>
          <a:xfrm>
            <a:off x="5537918" y="4428247"/>
            <a:ext cx="290183" cy="333679"/>
            <a:chOff x="6673500" y="5031175"/>
            <a:chExt cx="345250" cy="397000"/>
          </a:xfrm>
        </p:grpSpPr>
        <p:sp>
          <p:nvSpPr>
            <p:cNvPr id="994" name="Google Shape;994;p48"/>
            <p:cNvSpPr/>
            <p:nvPr/>
          </p:nvSpPr>
          <p:spPr>
            <a:xfrm>
              <a:off x="6731950"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5" name="Google Shape;995;p48"/>
            <p:cNvSpPr/>
            <p:nvPr/>
          </p:nvSpPr>
          <p:spPr>
            <a:xfrm>
              <a:off x="6673500"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6" name="Google Shape;996;p48"/>
            <p:cNvSpPr/>
            <p:nvPr/>
          </p:nvSpPr>
          <p:spPr>
            <a:xfrm>
              <a:off x="6859225"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7" name="Google Shape;997;p48"/>
            <p:cNvSpPr/>
            <p:nvPr/>
          </p:nvSpPr>
          <p:spPr>
            <a:xfrm>
              <a:off x="6931675"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98" name="Google Shape;998;p48"/>
            <p:cNvSpPr/>
            <p:nvPr/>
          </p:nvSpPr>
          <p:spPr>
            <a:xfrm>
              <a:off x="6715525"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99" name="Google Shape;999;p48"/>
          <p:cNvGrpSpPr/>
          <p:nvPr/>
        </p:nvGrpSpPr>
        <p:grpSpPr>
          <a:xfrm>
            <a:off x="3229905" y="452892"/>
            <a:ext cx="387933" cy="345971"/>
            <a:chOff x="3927500" y="301425"/>
            <a:chExt cx="461550" cy="411625"/>
          </a:xfrm>
        </p:grpSpPr>
        <p:sp>
          <p:nvSpPr>
            <p:cNvPr id="1000" name="Google Shape;1000;p48"/>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1" name="Google Shape;1001;p48"/>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2" name="Google Shape;1002;p48"/>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3" name="Google Shape;1003;p48"/>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4" name="Google Shape;1004;p48"/>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5" name="Google Shape;1005;p48"/>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6" name="Google Shape;1006;p48"/>
            <p:cNvSpPr/>
            <p:nvPr/>
          </p:nvSpPr>
          <p:spPr>
            <a:xfrm>
              <a:off x="3970725" y="558375"/>
              <a:ext cx="1850" cy="12200"/>
            </a:xfrm>
            <a:custGeom>
              <a:avLst/>
              <a:gdLst/>
              <a:ahLst/>
              <a:cxnLst/>
              <a:rect l="l" t="t" r="r" b="b"/>
              <a:pathLst>
                <a:path w="74" h="488" fill="none" extrusionOk="0">
                  <a:moveTo>
                    <a:pt x="0" y="488"/>
                  </a:moveTo>
                  <a:lnTo>
                    <a:pt x="7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7" name="Google Shape;1007;p48"/>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8" name="Google Shape;1008;p48"/>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09" name="Google Shape;1009;p48"/>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0" name="Google Shape;1010;p48"/>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1" name="Google Shape;1011;p48"/>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2" name="Google Shape;1012;p48"/>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3" name="Google Shape;1013;p48"/>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4" name="Google Shape;1014;p48"/>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5" name="Google Shape;1015;p48"/>
            <p:cNvSpPr/>
            <p:nvPr/>
          </p:nvSpPr>
          <p:spPr>
            <a:xfrm>
              <a:off x="4141800" y="502975"/>
              <a:ext cx="3700" cy="11600"/>
            </a:xfrm>
            <a:custGeom>
              <a:avLst/>
              <a:gdLst/>
              <a:ahLst/>
              <a:cxnLst/>
              <a:rect l="l" t="t" r="r" b="b"/>
              <a:pathLst>
                <a:path w="148" h="464" fill="none" extrusionOk="0">
                  <a:moveTo>
                    <a:pt x="1" y="0"/>
                  </a:moveTo>
                  <a:lnTo>
                    <a:pt x="147"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6" name="Google Shape;1016;p48"/>
            <p:cNvSpPr/>
            <p:nvPr/>
          </p:nvSpPr>
          <p:spPr>
            <a:xfrm>
              <a:off x="4150950" y="533425"/>
              <a:ext cx="3675" cy="11575"/>
            </a:xfrm>
            <a:custGeom>
              <a:avLst/>
              <a:gdLst/>
              <a:ahLst/>
              <a:cxnLst/>
              <a:rect l="l" t="t" r="r" b="b"/>
              <a:pathLst>
                <a:path w="147" h="463" fill="none" extrusionOk="0">
                  <a:moveTo>
                    <a:pt x="0" y="0"/>
                  </a:moveTo>
                  <a:lnTo>
                    <a:pt x="146" y="46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7" name="Google Shape;1017;p48"/>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8" name="Google Shape;1018;p48"/>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19" name="Google Shape;1019;p48"/>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0" name="Google Shape;1020;p48"/>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1" name="Google Shape;1021;p48"/>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2" name="Google Shape;1022;p48"/>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3" name="Google Shape;1023;p48"/>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4" name="Google Shape;1024;p48"/>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5" name="Google Shape;1025;p48"/>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6" name="Google Shape;1026;p48"/>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27" name="Google Shape;1027;p48"/>
          <p:cNvGrpSpPr/>
          <p:nvPr/>
        </p:nvGrpSpPr>
        <p:grpSpPr>
          <a:xfrm>
            <a:off x="5517452" y="459553"/>
            <a:ext cx="332670" cy="332670"/>
            <a:chOff x="6649150" y="309350"/>
            <a:chExt cx="395800" cy="395800"/>
          </a:xfrm>
        </p:grpSpPr>
        <p:sp>
          <p:nvSpPr>
            <p:cNvPr id="1028" name="Google Shape;1028;p48"/>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29" name="Google Shape;1029;p48"/>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0" name="Google Shape;1030;p48"/>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1" name="Google Shape;1031;p48"/>
            <p:cNvSpPr/>
            <p:nvPr/>
          </p:nvSpPr>
          <p:spPr>
            <a:xfrm>
              <a:off x="6847025" y="333700"/>
              <a:ext cx="25" cy="29250"/>
            </a:xfrm>
            <a:custGeom>
              <a:avLst/>
              <a:gdLst/>
              <a:ahLst/>
              <a:cxnLst/>
              <a:rect l="l" t="t" r="r" b="b"/>
              <a:pathLst>
                <a:path w="1" h="1170" fill="none" extrusionOk="0">
                  <a:moveTo>
                    <a:pt x="1" y="1170"/>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2" name="Google Shape;1032;p48"/>
            <p:cNvSpPr/>
            <p:nvPr/>
          </p:nvSpPr>
          <p:spPr>
            <a:xfrm>
              <a:off x="6760575" y="356850"/>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3" name="Google Shape;1033;p48"/>
            <p:cNvSpPr/>
            <p:nvPr/>
          </p:nvSpPr>
          <p:spPr>
            <a:xfrm>
              <a:off x="6760575" y="356850"/>
              <a:ext cx="14025" cy="24975"/>
            </a:xfrm>
            <a:custGeom>
              <a:avLst/>
              <a:gdLst/>
              <a:ahLst/>
              <a:cxnLst/>
              <a:rect l="l" t="t" r="r" b="b"/>
              <a:pathLst>
                <a:path w="561" h="999" fill="none" extrusionOk="0">
                  <a:moveTo>
                    <a:pt x="1" y="0"/>
                  </a:moveTo>
                  <a:lnTo>
                    <a:pt x="561"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4" name="Google Shape;1034;p48"/>
            <p:cNvSpPr/>
            <p:nvPr/>
          </p:nvSpPr>
          <p:spPr>
            <a:xfrm>
              <a:off x="6696650" y="420775"/>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5" name="Google Shape;1035;p48"/>
            <p:cNvSpPr/>
            <p:nvPr/>
          </p:nvSpPr>
          <p:spPr>
            <a:xfrm>
              <a:off x="6696650" y="420775"/>
              <a:ext cx="24975" cy="14025"/>
            </a:xfrm>
            <a:custGeom>
              <a:avLst/>
              <a:gdLst/>
              <a:ahLst/>
              <a:cxnLst/>
              <a:rect l="l" t="t" r="r" b="b"/>
              <a:pathLst>
                <a:path w="999" h="561" fill="none" extrusionOk="0">
                  <a:moveTo>
                    <a:pt x="0" y="0"/>
                  </a:moveTo>
                  <a:lnTo>
                    <a:pt x="999" y="56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6" name="Google Shape;1036;p48"/>
            <p:cNvSpPr/>
            <p:nvPr/>
          </p:nvSpPr>
          <p:spPr>
            <a:xfrm>
              <a:off x="6673500" y="507225"/>
              <a:ext cx="29250" cy="25"/>
            </a:xfrm>
            <a:custGeom>
              <a:avLst/>
              <a:gdLst/>
              <a:ahLst/>
              <a:cxnLst/>
              <a:rect l="l" t="t" r="r" b="b"/>
              <a:pathLst>
                <a:path w="1170" h="1" fill="none" extrusionOk="0">
                  <a:moveTo>
                    <a:pt x="1" y="1"/>
                  </a:moveTo>
                  <a:lnTo>
                    <a:pt x="117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7" name="Google Shape;1037;p48"/>
            <p:cNvSpPr/>
            <p:nvPr/>
          </p:nvSpPr>
          <p:spPr>
            <a:xfrm>
              <a:off x="6696650" y="593700"/>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8" name="Google Shape;1038;p48"/>
            <p:cNvSpPr/>
            <p:nvPr/>
          </p:nvSpPr>
          <p:spPr>
            <a:xfrm>
              <a:off x="6696650" y="579700"/>
              <a:ext cx="24975" cy="14025"/>
            </a:xfrm>
            <a:custGeom>
              <a:avLst/>
              <a:gdLst/>
              <a:ahLst/>
              <a:cxnLst/>
              <a:rect l="l" t="t" r="r" b="b"/>
              <a:pathLst>
                <a:path w="999" h="561" fill="none" extrusionOk="0">
                  <a:moveTo>
                    <a:pt x="0" y="560"/>
                  </a:moveTo>
                  <a:lnTo>
                    <a:pt x="999"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39" name="Google Shape;1039;p48"/>
            <p:cNvSpPr/>
            <p:nvPr/>
          </p:nvSpPr>
          <p:spPr>
            <a:xfrm>
              <a:off x="6760575" y="632675"/>
              <a:ext cx="14025" cy="24975"/>
            </a:xfrm>
            <a:custGeom>
              <a:avLst/>
              <a:gdLst/>
              <a:ahLst/>
              <a:cxnLst/>
              <a:rect l="l" t="t" r="r" b="b"/>
              <a:pathLst>
                <a:path w="561" h="999" fill="none" extrusionOk="0">
                  <a:moveTo>
                    <a:pt x="1" y="999"/>
                  </a:moveTo>
                  <a:lnTo>
                    <a:pt x="56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0" name="Google Shape;1040;p48"/>
            <p:cNvSpPr/>
            <p:nvPr/>
          </p:nvSpPr>
          <p:spPr>
            <a:xfrm>
              <a:off x="6760575" y="657625"/>
              <a:ext cx="25" cy="25"/>
            </a:xfrm>
            <a:custGeom>
              <a:avLst/>
              <a:gdLst/>
              <a:ahLst/>
              <a:cxnLst/>
              <a:rect l="l" t="t" r="r" b="b"/>
              <a:pathLst>
                <a:path w="1" h="1" fill="none" extrusionOk="0">
                  <a:moveTo>
                    <a:pt x="1" y="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1" name="Google Shape;1041;p48"/>
            <p:cNvSpPr/>
            <p:nvPr/>
          </p:nvSpPr>
          <p:spPr>
            <a:xfrm>
              <a:off x="6847025" y="651550"/>
              <a:ext cx="25" cy="29250"/>
            </a:xfrm>
            <a:custGeom>
              <a:avLst/>
              <a:gdLst/>
              <a:ahLst/>
              <a:cxnLst/>
              <a:rect l="l" t="t" r="r" b="b"/>
              <a:pathLst>
                <a:path w="1" h="1170" fill="none" extrusionOk="0">
                  <a:moveTo>
                    <a:pt x="1" y="0"/>
                  </a:moveTo>
                  <a:lnTo>
                    <a:pt x="1" y="116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2" name="Google Shape;1042;p48"/>
            <p:cNvSpPr/>
            <p:nvPr/>
          </p:nvSpPr>
          <p:spPr>
            <a:xfrm>
              <a:off x="6919500" y="632675"/>
              <a:ext cx="14025" cy="24975"/>
            </a:xfrm>
            <a:custGeom>
              <a:avLst/>
              <a:gdLst/>
              <a:ahLst/>
              <a:cxnLst/>
              <a:rect l="l" t="t" r="r" b="b"/>
              <a:pathLst>
                <a:path w="561" h="999" fill="none" extrusionOk="0">
                  <a:moveTo>
                    <a:pt x="560" y="999"/>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3" name="Google Shape;1043;p48"/>
            <p:cNvSpPr/>
            <p:nvPr/>
          </p:nvSpPr>
          <p:spPr>
            <a:xfrm>
              <a:off x="6933500" y="657625"/>
              <a:ext cx="25" cy="25"/>
            </a:xfrm>
            <a:custGeom>
              <a:avLst/>
              <a:gdLst/>
              <a:ahLst/>
              <a:cxnLst/>
              <a:rect l="l" t="t" r="r" b="b"/>
              <a:pathLst>
                <a:path w="1" h="1" fill="none" extrusionOk="0">
                  <a:moveTo>
                    <a:pt x="0"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4" name="Google Shape;1044;p48"/>
            <p:cNvSpPr/>
            <p:nvPr/>
          </p:nvSpPr>
          <p:spPr>
            <a:xfrm>
              <a:off x="6972475" y="579700"/>
              <a:ext cx="24975" cy="14025"/>
            </a:xfrm>
            <a:custGeom>
              <a:avLst/>
              <a:gdLst/>
              <a:ahLst/>
              <a:cxnLst/>
              <a:rect l="l" t="t" r="r" b="b"/>
              <a:pathLst>
                <a:path w="999" h="561" fill="none" extrusionOk="0">
                  <a:moveTo>
                    <a:pt x="999" y="56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5" name="Google Shape;1045;p48"/>
            <p:cNvSpPr/>
            <p:nvPr/>
          </p:nvSpPr>
          <p:spPr>
            <a:xfrm>
              <a:off x="6997425" y="593700"/>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6" name="Google Shape;1046;p48"/>
            <p:cNvSpPr/>
            <p:nvPr/>
          </p:nvSpPr>
          <p:spPr>
            <a:xfrm>
              <a:off x="6991350" y="507225"/>
              <a:ext cx="29250" cy="25"/>
            </a:xfrm>
            <a:custGeom>
              <a:avLst/>
              <a:gdLst/>
              <a:ahLst/>
              <a:cxnLst/>
              <a:rect l="l" t="t" r="r" b="b"/>
              <a:pathLst>
                <a:path w="1170" h="1" fill="none" extrusionOk="0">
                  <a:moveTo>
                    <a:pt x="1169" y="1"/>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7" name="Google Shape;1047;p48"/>
            <p:cNvSpPr/>
            <p:nvPr/>
          </p:nvSpPr>
          <p:spPr>
            <a:xfrm>
              <a:off x="6972475" y="420775"/>
              <a:ext cx="24975" cy="14025"/>
            </a:xfrm>
            <a:custGeom>
              <a:avLst/>
              <a:gdLst/>
              <a:ahLst/>
              <a:cxnLst/>
              <a:rect l="l" t="t" r="r" b="b"/>
              <a:pathLst>
                <a:path w="999" h="561" fill="none" extrusionOk="0">
                  <a:moveTo>
                    <a:pt x="0" y="561"/>
                  </a:moveTo>
                  <a:lnTo>
                    <a:pt x="999"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8" name="Google Shape;1048;p48"/>
            <p:cNvSpPr/>
            <p:nvPr/>
          </p:nvSpPr>
          <p:spPr>
            <a:xfrm>
              <a:off x="6997425" y="420775"/>
              <a:ext cx="25" cy="25"/>
            </a:xfrm>
            <a:custGeom>
              <a:avLst/>
              <a:gdLst/>
              <a:ahLst/>
              <a:cxnLst/>
              <a:rect l="l" t="t" r="r" b="b"/>
              <a:pathLst>
                <a:path w="1" h="1" fill="none" extrusionOk="0">
                  <a:moveTo>
                    <a:pt x="1" y="0"/>
                  </a:moveTo>
                  <a:lnTo>
                    <a:pt x="1"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49" name="Google Shape;1049;p48"/>
            <p:cNvSpPr/>
            <p:nvPr/>
          </p:nvSpPr>
          <p:spPr>
            <a:xfrm>
              <a:off x="6919500" y="356850"/>
              <a:ext cx="14025" cy="24975"/>
            </a:xfrm>
            <a:custGeom>
              <a:avLst/>
              <a:gdLst/>
              <a:ahLst/>
              <a:cxnLst/>
              <a:rect l="l" t="t" r="r" b="b"/>
              <a:pathLst>
                <a:path w="561" h="999" fill="none" extrusionOk="0">
                  <a:moveTo>
                    <a:pt x="560" y="0"/>
                  </a:moveTo>
                  <a:lnTo>
                    <a:pt x="0" y="99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0" name="Google Shape;1050;p48"/>
            <p:cNvSpPr/>
            <p:nvPr/>
          </p:nvSpPr>
          <p:spPr>
            <a:xfrm>
              <a:off x="6933500" y="356850"/>
              <a:ext cx="25" cy="25"/>
            </a:xfrm>
            <a:custGeom>
              <a:avLst/>
              <a:gdLst/>
              <a:ahLst/>
              <a:cxnLst/>
              <a:rect l="l" t="t" r="r" b="b"/>
              <a:pathLst>
                <a:path w="1" h="1" fill="none" extrusionOk="0">
                  <a:moveTo>
                    <a:pt x="0" y="0"/>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51" name="Google Shape;1051;p48"/>
          <p:cNvGrpSpPr/>
          <p:nvPr/>
        </p:nvGrpSpPr>
        <p:grpSpPr>
          <a:xfrm>
            <a:off x="4949905" y="467223"/>
            <a:ext cx="337797" cy="319873"/>
            <a:chOff x="5973900" y="318475"/>
            <a:chExt cx="401900" cy="380575"/>
          </a:xfrm>
        </p:grpSpPr>
        <p:sp>
          <p:nvSpPr>
            <p:cNvPr id="1052" name="Google Shape;1052;p48"/>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3" name="Google Shape;1053;p48"/>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4" name="Google Shape;1054;p48"/>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5" name="Google Shape;1055;p48"/>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6" name="Google Shape;1056;p48"/>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7" name="Google Shape;1057;p48"/>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8" name="Google Shape;1058;p48"/>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59" name="Google Shape;1059;p48"/>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0" name="Google Shape;1060;p48"/>
            <p:cNvSpPr/>
            <p:nvPr/>
          </p:nvSpPr>
          <p:spPr>
            <a:xfrm>
              <a:off x="6024450" y="573000"/>
              <a:ext cx="300800" cy="25"/>
            </a:xfrm>
            <a:custGeom>
              <a:avLst/>
              <a:gdLst/>
              <a:ahLst/>
              <a:cxnLst/>
              <a:rect l="l" t="t" r="r" b="b"/>
              <a:pathLst>
                <a:path w="12032" h="1" fill="none" extrusionOk="0">
                  <a:moveTo>
                    <a:pt x="0" y="0"/>
                  </a:moveTo>
                  <a:lnTo>
                    <a:pt x="1203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1" name="Google Shape;1061;p48"/>
            <p:cNvSpPr/>
            <p:nvPr/>
          </p:nvSpPr>
          <p:spPr>
            <a:xfrm>
              <a:off x="6024450" y="514550"/>
              <a:ext cx="300800" cy="25"/>
            </a:xfrm>
            <a:custGeom>
              <a:avLst/>
              <a:gdLst/>
              <a:ahLst/>
              <a:cxnLst/>
              <a:rect l="l" t="t" r="r" b="b"/>
              <a:pathLst>
                <a:path w="12032" h="1" fill="none" extrusionOk="0">
                  <a:moveTo>
                    <a:pt x="0" y="0"/>
                  </a:moveTo>
                  <a:lnTo>
                    <a:pt x="12032"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2" name="Google Shape;1062;p48"/>
            <p:cNvSpPr/>
            <p:nvPr/>
          </p:nvSpPr>
          <p:spPr>
            <a:xfrm>
              <a:off x="6264950"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3" name="Google Shape;1063;p48"/>
            <p:cNvSpPr/>
            <p:nvPr/>
          </p:nvSpPr>
          <p:spPr>
            <a:xfrm>
              <a:off x="6204675" y="456100"/>
              <a:ext cx="25" cy="175375"/>
            </a:xfrm>
            <a:custGeom>
              <a:avLst/>
              <a:gdLst/>
              <a:ahLst/>
              <a:cxnLst/>
              <a:rect l="l" t="t" r="r" b="b"/>
              <a:pathLst>
                <a:path w="1" h="7015" fill="none" extrusionOk="0">
                  <a:moveTo>
                    <a:pt x="0" y="0"/>
                  </a:moveTo>
                  <a:lnTo>
                    <a:pt x="0"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4" name="Google Shape;1064;p48"/>
            <p:cNvSpPr/>
            <p:nvPr/>
          </p:nvSpPr>
          <p:spPr>
            <a:xfrm>
              <a:off x="6145000"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5" name="Google Shape;1065;p48"/>
            <p:cNvSpPr/>
            <p:nvPr/>
          </p:nvSpPr>
          <p:spPr>
            <a:xfrm>
              <a:off x="6084725" y="456100"/>
              <a:ext cx="25" cy="175375"/>
            </a:xfrm>
            <a:custGeom>
              <a:avLst/>
              <a:gdLst/>
              <a:ahLst/>
              <a:cxnLst/>
              <a:rect l="l" t="t" r="r" b="b"/>
              <a:pathLst>
                <a:path w="1" h="7015" fill="none" extrusionOk="0">
                  <a:moveTo>
                    <a:pt x="1" y="0"/>
                  </a:moveTo>
                  <a:lnTo>
                    <a:pt x="1" y="701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66" name="Google Shape;1066;p48"/>
          <p:cNvGrpSpPr/>
          <p:nvPr/>
        </p:nvGrpSpPr>
        <p:grpSpPr>
          <a:xfrm>
            <a:off x="995058" y="980516"/>
            <a:ext cx="342882" cy="418128"/>
            <a:chOff x="1268550" y="929175"/>
            <a:chExt cx="407950" cy="497475"/>
          </a:xfrm>
        </p:grpSpPr>
        <p:sp>
          <p:nvSpPr>
            <p:cNvPr id="1067" name="Google Shape;1067;p48"/>
            <p:cNvSpPr/>
            <p:nvPr/>
          </p:nvSpPr>
          <p:spPr>
            <a:xfrm>
              <a:off x="1268550"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8" name="Google Shape;1068;p48"/>
            <p:cNvSpPr/>
            <p:nvPr/>
          </p:nvSpPr>
          <p:spPr>
            <a:xfrm>
              <a:off x="1298975"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69" name="Google Shape;1069;p48"/>
            <p:cNvSpPr/>
            <p:nvPr/>
          </p:nvSpPr>
          <p:spPr>
            <a:xfrm>
              <a:off x="15924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70" name="Google Shape;1070;p48"/>
          <p:cNvGrpSpPr/>
          <p:nvPr/>
        </p:nvGrpSpPr>
        <p:grpSpPr>
          <a:xfrm>
            <a:off x="5481122" y="996380"/>
            <a:ext cx="405331" cy="388962"/>
            <a:chOff x="6605925" y="948050"/>
            <a:chExt cx="482250" cy="462775"/>
          </a:xfrm>
        </p:grpSpPr>
        <p:sp>
          <p:nvSpPr>
            <p:cNvPr id="1071" name="Google Shape;1071;p48"/>
            <p:cNvSpPr/>
            <p:nvPr/>
          </p:nvSpPr>
          <p:spPr>
            <a:xfrm>
              <a:off x="6847025"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2" name="Google Shape;1072;p48"/>
            <p:cNvSpPr/>
            <p:nvPr/>
          </p:nvSpPr>
          <p:spPr>
            <a:xfrm>
              <a:off x="6605925"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3" name="Google Shape;1073;p48"/>
            <p:cNvSpPr/>
            <p:nvPr/>
          </p:nvSpPr>
          <p:spPr>
            <a:xfrm>
              <a:off x="6847025" y="948050"/>
              <a:ext cx="25" cy="23775"/>
            </a:xfrm>
            <a:custGeom>
              <a:avLst/>
              <a:gdLst/>
              <a:ahLst/>
              <a:cxnLst/>
              <a:rect l="l" t="t" r="r" b="b"/>
              <a:pathLst>
                <a:path w="1" h="951" fill="none" extrusionOk="0">
                  <a:moveTo>
                    <a:pt x="1" y="951"/>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4" name="Google Shape;1074;p48"/>
            <p:cNvSpPr/>
            <p:nvPr/>
          </p:nvSpPr>
          <p:spPr>
            <a:xfrm>
              <a:off x="6847025" y="1001025"/>
              <a:ext cx="25" cy="183900"/>
            </a:xfrm>
            <a:custGeom>
              <a:avLst/>
              <a:gdLst/>
              <a:ahLst/>
              <a:cxnLst/>
              <a:rect l="l" t="t" r="r" b="b"/>
              <a:pathLst>
                <a:path w="1" h="7356" fill="none" extrusionOk="0">
                  <a:moveTo>
                    <a:pt x="1" y="1"/>
                  </a:moveTo>
                  <a:lnTo>
                    <a:pt x="1" y="735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5" name="Google Shape;1075;p48"/>
            <p:cNvSpPr/>
            <p:nvPr/>
          </p:nvSpPr>
          <p:spPr>
            <a:xfrm>
              <a:off x="6872000"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6" name="Google Shape;1076;p48"/>
            <p:cNvSpPr/>
            <p:nvPr/>
          </p:nvSpPr>
          <p:spPr>
            <a:xfrm>
              <a:off x="6736825"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77" name="Google Shape;1077;p48"/>
          <p:cNvGrpSpPr/>
          <p:nvPr/>
        </p:nvGrpSpPr>
        <p:grpSpPr>
          <a:xfrm>
            <a:off x="5575804" y="2148349"/>
            <a:ext cx="215966" cy="342399"/>
            <a:chOff x="6718575" y="2318625"/>
            <a:chExt cx="256950" cy="407375"/>
          </a:xfrm>
        </p:grpSpPr>
        <p:sp>
          <p:nvSpPr>
            <p:cNvPr id="1078" name="Google Shape;1078;p48"/>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79" name="Google Shape;1079;p48"/>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0" name="Google Shape;1080;p48"/>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1" name="Google Shape;1081;p48"/>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2" name="Google Shape;1082;p48"/>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3" name="Google Shape;1083;p48"/>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4" name="Google Shape;1084;p48"/>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5" name="Google Shape;1085;p48"/>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86" name="Google Shape;1086;p48"/>
          <p:cNvGrpSpPr/>
          <p:nvPr/>
        </p:nvGrpSpPr>
        <p:grpSpPr>
          <a:xfrm>
            <a:off x="2677193" y="2775257"/>
            <a:ext cx="363369" cy="221115"/>
            <a:chOff x="3269900" y="3064500"/>
            <a:chExt cx="432325" cy="263075"/>
          </a:xfrm>
        </p:grpSpPr>
        <p:sp>
          <p:nvSpPr>
            <p:cNvPr id="1087" name="Google Shape;1087;p48"/>
            <p:cNvSpPr/>
            <p:nvPr/>
          </p:nvSpPr>
          <p:spPr>
            <a:xfrm>
              <a:off x="3269900"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8" name="Google Shape;1088;p48"/>
            <p:cNvSpPr/>
            <p:nvPr/>
          </p:nvSpPr>
          <p:spPr>
            <a:xfrm>
              <a:off x="3445875"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9" name="Google Shape;1089;p48"/>
            <p:cNvSpPr/>
            <p:nvPr/>
          </p:nvSpPr>
          <p:spPr>
            <a:xfrm>
              <a:off x="3381925"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90" name="Google Shape;1090;p48"/>
          <p:cNvGrpSpPr/>
          <p:nvPr/>
        </p:nvGrpSpPr>
        <p:grpSpPr>
          <a:xfrm>
            <a:off x="5551219" y="2707701"/>
            <a:ext cx="265115" cy="372594"/>
            <a:chOff x="6689325" y="2984125"/>
            <a:chExt cx="315425" cy="443300"/>
          </a:xfrm>
        </p:grpSpPr>
        <p:sp>
          <p:nvSpPr>
            <p:cNvPr id="1091" name="Google Shape;1091;p48"/>
            <p:cNvSpPr/>
            <p:nvPr/>
          </p:nvSpPr>
          <p:spPr>
            <a:xfrm>
              <a:off x="6689325"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2" name="Google Shape;1092;p48"/>
            <p:cNvSpPr/>
            <p:nvPr/>
          </p:nvSpPr>
          <p:spPr>
            <a:xfrm>
              <a:off x="6702125"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3" name="Google Shape;1093;p48"/>
            <p:cNvSpPr/>
            <p:nvPr/>
          </p:nvSpPr>
          <p:spPr>
            <a:xfrm>
              <a:off x="6761175" y="3117475"/>
              <a:ext cx="25" cy="261850"/>
            </a:xfrm>
            <a:custGeom>
              <a:avLst/>
              <a:gdLst/>
              <a:ahLst/>
              <a:cxnLst/>
              <a:rect l="l" t="t" r="r" b="b"/>
              <a:pathLst>
                <a:path w="1" h="10474" fill="none" extrusionOk="0">
                  <a:moveTo>
                    <a:pt x="1" y="10473"/>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4" name="Google Shape;1094;p48"/>
            <p:cNvSpPr/>
            <p:nvPr/>
          </p:nvSpPr>
          <p:spPr>
            <a:xfrm>
              <a:off x="6847025" y="3117475"/>
              <a:ext cx="25" cy="261850"/>
            </a:xfrm>
            <a:custGeom>
              <a:avLst/>
              <a:gdLst/>
              <a:ahLst/>
              <a:cxnLst/>
              <a:rect l="l" t="t" r="r" b="b"/>
              <a:pathLst>
                <a:path w="1" h="10474" fill="none" extrusionOk="0">
                  <a:moveTo>
                    <a:pt x="1" y="1"/>
                  </a:moveTo>
                  <a:lnTo>
                    <a:pt x="1"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5" name="Google Shape;1095;p48"/>
            <p:cNvSpPr/>
            <p:nvPr/>
          </p:nvSpPr>
          <p:spPr>
            <a:xfrm>
              <a:off x="6932875" y="3117475"/>
              <a:ext cx="25" cy="261850"/>
            </a:xfrm>
            <a:custGeom>
              <a:avLst/>
              <a:gdLst/>
              <a:ahLst/>
              <a:cxnLst/>
              <a:rect l="l" t="t" r="r" b="b"/>
              <a:pathLst>
                <a:path w="1" h="10474" fill="none" extrusionOk="0">
                  <a:moveTo>
                    <a:pt x="1" y="1"/>
                  </a:moveTo>
                  <a:lnTo>
                    <a:pt x="1" y="1047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96" name="Google Shape;1096;p48"/>
          <p:cNvGrpSpPr/>
          <p:nvPr/>
        </p:nvGrpSpPr>
        <p:grpSpPr>
          <a:xfrm>
            <a:off x="1599945" y="3802369"/>
            <a:ext cx="256416" cy="414535"/>
            <a:chOff x="1988225" y="4286525"/>
            <a:chExt cx="305075" cy="493200"/>
          </a:xfrm>
        </p:grpSpPr>
        <p:sp>
          <p:nvSpPr>
            <p:cNvPr id="1097" name="Google Shape;1097;p48"/>
            <p:cNvSpPr/>
            <p:nvPr/>
          </p:nvSpPr>
          <p:spPr>
            <a:xfrm>
              <a:off x="2178800"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8" name="Google Shape;1098;p48"/>
            <p:cNvSpPr/>
            <p:nvPr/>
          </p:nvSpPr>
          <p:spPr>
            <a:xfrm>
              <a:off x="1988225"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9" name="Google Shape;1099;p48"/>
            <p:cNvSpPr/>
            <p:nvPr/>
          </p:nvSpPr>
          <p:spPr>
            <a:xfrm>
              <a:off x="2042425"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0" name="Google Shape;1100;p48"/>
            <p:cNvSpPr/>
            <p:nvPr/>
          </p:nvSpPr>
          <p:spPr>
            <a:xfrm>
              <a:off x="2161750" y="4522750"/>
              <a:ext cx="25" cy="256975"/>
            </a:xfrm>
            <a:custGeom>
              <a:avLst/>
              <a:gdLst/>
              <a:ahLst/>
              <a:cxnLst/>
              <a:rect l="l" t="t" r="r" b="b"/>
              <a:pathLst>
                <a:path w="1" h="10279" fill="none" extrusionOk="0">
                  <a:moveTo>
                    <a:pt x="1" y="10279"/>
                  </a:moveTo>
                  <a:lnTo>
                    <a:pt x="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1" name="Google Shape;1101;p48"/>
            <p:cNvSpPr/>
            <p:nvPr/>
          </p:nvSpPr>
          <p:spPr>
            <a:xfrm>
              <a:off x="2133750"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2" name="Google Shape;1102;p48"/>
            <p:cNvSpPr/>
            <p:nvPr/>
          </p:nvSpPr>
          <p:spPr>
            <a:xfrm>
              <a:off x="2038150" y="4589125"/>
              <a:ext cx="87100" cy="87100"/>
            </a:xfrm>
            <a:custGeom>
              <a:avLst/>
              <a:gdLst/>
              <a:ahLst/>
              <a:cxnLst/>
              <a:rect l="l" t="t" r="r" b="b"/>
              <a:pathLst>
                <a:path w="3484" h="3484" fill="none" extrusionOk="0">
                  <a:moveTo>
                    <a:pt x="1" y="0"/>
                  </a:moveTo>
                  <a:lnTo>
                    <a:pt x="3483" y="348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3" name="Google Shape;1103;p48"/>
            <p:cNvSpPr/>
            <p:nvPr/>
          </p:nvSpPr>
          <p:spPr>
            <a:xfrm>
              <a:off x="2194025" y="4564150"/>
              <a:ext cx="54825" cy="54825"/>
            </a:xfrm>
            <a:custGeom>
              <a:avLst/>
              <a:gdLst/>
              <a:ahLst/>
              <a:cxnLst/>
              <a:rect l="l" t="t" r="r" b="b"/>
              <a:pathLst>
                <a:path w="2193" h="2193" fill="none" extrusionOk="0">
                  <a:moveTo>
                    <a:pt x="2192" y="1"/>
                  </a:moveTo>
                  <a:lnTo>
                    <a:pt x="1" y="21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04" name="Google Shape;1104;p48"/>
          <p:cNvGrpSpPr/>
          <p:nvPr/>
        </p:nvGrpSpPr>
        <p:grpSpPr>
          <a:xfrm>
            <a:off x="2143937" y="3831534"/>
            <a:ext cx="309640" cy="392030"/>
            <a:chOff x="2635450" y="4321225"/>
            <a:chExt cx="368400" cy="466425"/>
          </a:xfrm>
        </p:grpSpPr>
        <p:sp>
          <p:nvSpPr>
            <p:cNvPr id="1105" name="Google Shape;1105;p48"/>
            <p:cNvSpPr/>
            <p:nvPr/>
          </p:nvSpPr>
          <p:spPr>
            <a:xfrm>
              <a:off x="2635450"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6" name="Google Shape;1106;p48"/>
            <p:cNvSpPr/>
            <p:nvPr/>
          </p:nvSpPr>
          <p:spPr>
            <a:xfrm>
              <a:off x="2819350" y="4321225"/>
              <a:ext cx="25" cy="347075"/>
            </a:xfrm>
            <a:custGeom>
              <a:avLst/>
              <a:gdLst/>
              <a:ahLst/>
              <a:cxnLst/>
              <a:rect l="l" t="t" r="r" b="b"/>
              <a:pathLst>
                <a:path w="1" h="13883" fill="none" extrusionOk="0">
                  <a:moveTo>
                    <a:pt x="0" y="13883"/>
                  </a:move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7" name="Google Shape;1107;p48"/>
            <p:cNvSpPr/>
            <p:nvPr/>
          </p:nvSpPr>
          <p:spPr>
            <a:xfrm>
              <a:off x="2835175"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8" name="Google Shape;1108;p48"/>
            <p:cNvSpPr/>
            <p:nvPr/>
          </p:nvSpPr>
          <p:spPr>
            <a:xfrm>
              <a:off x="2850400" y="4372975"/>
              <a:ext cx="54825" cy="54825"/>
            </a:xfrm>
            <a:custGeom>
              <a:avLst/>
              <a:gdLst/>
              <a:ahLst/>
              <a:cxnLst/>
              <a:rect l="l" t="t" r="r" b="b"/>
              <a:pathLst>
                <a:path w="2193" h="2193" fill="none" extrusionOk="0">
                  <a:moveTo>
                    <a:pt x="2192" y="0"/>
                  </a:moveTo>
                  <a:lnTo>
                    <a:pt x="0" y="219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09" name="Google Shape;1109;p48"/>
            <p:cNvSpPr/>
            <p:nvPr/>
          </p:nvSpPr>
          <p:spPr>
            <a:xfrm>
              <a:off x="2646425"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0" name="Google Shape;1110;p48"/>
            <p:cNvSpPr/>
            <p:nvPr/>
          </p:nvSpPr>
          <p:spPr>
            <a:xfrm>
              <a:off x="2696350" y="4479525"/>
              <a:ext cx="87100" cy="87100"/>
            </a:xfrm>
            <a:custGeom>
              <a:avLst/>
              <a:gdLst/>
              <a:ahLst/>
              <a:cxnLst/>
              <a:rect l="l" t="t" r="r" b="b"/>
              <a:pathLst>
                <a:path w="3484" h="3484" fill="none" extrusionOk="0">
                  <a:moveTo>
                    <a:pt x="0" y="1"/>
                  </a:moveTo>
                  <a:lnTo>
                    <a:pt x="3483" y="348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11" name="Google Shape;1111;p48"/>
          <p:cNvGrpSpPr/>
          <p:nvPr/>
        </p:nvGrpSpPr>
        <p:grpSpPr>
          <a:xfrm>
            <a:off x="5512346" y="3821805"/>
            <a:ext cx="342882" cy="383835"/>
            <a:chOff x="6643075" y="4309650"/>
            <a:chExt cx="407950" cy="456675"/>
          </a:xfrm>
        </p:grpSpPr>
        <p:sp>
          <p:nvSpPr>
            <p:cNvPr id="1112" name="Google Shape;1112;p48"/>
            <p:cNvSpPr/>
            <p:nvPr/>
          </p:nvSpPr>
          <p:spPr>
            <a:xfrm>
              <a:off x="6643075"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3" name="Google Shape;1113;p48"/>
            <p:cNvSpPr/>
            <p:nvPr/>
          </p:nvSpPr>
          <p:spPr>
            <a:xfrm>
              <a:off x="6643075"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4" name="Google Shape;1114;p48"/>
            <p:cNvSpPr/>
            <p:nvPr/>
          </p:nvSpPr>
          <p:spPr>
            <a:xfrm>
              <a:off x="6643075"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5" name="Google Shape;1115;p48"/>
            <p:cNvSpPr/>
            <p:nvPr/>
          </p:nvSpPr>
          <p:spPr>
            <a:xfrm>
              <a:off x="6672900"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6" name="Google Shape;1116;p48"/>
            <p:cNvSpPr/>
            <p:nvPr/>
          </p:nvSpPr>
          <p:spPr>
            <a:xfrm>
              <a:off x="6805625"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7" name="Google Shape;1117;p48"/>
            <p:cNvSpPr/>
            <p:nvPr/>
          </p:nvSpPr>
          <p:spPr>
            <a:xfrm>
              <a:off x="6872600"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8" name="Google Shape;1118;p48"/>
            <p:cNvSpPr/>
            <p:nvPr/>
          </p:nvSpPr>
          <p:spPr>
            <a:xfrm>
              <a:off x="6709425" y="4414975"/>
              <a:ext cx="275250" cy="54825"/>
            </a:xfrm>
            <a:custGeom>
              <a:avLst/>
              <a:gdLst/>
              <a:ahLst/>
              <a:cxnLst/>
              <a:rect l="l" t="t" r="r" b="b"/>
              <a:pathLst>
                <a:path w="11010" h="2193" fill="none" extrusionOk="0">
                  <a:moveTo>
                    <a:pt x="11009" y="2193"/>
                  </a:moveTo>
                  <a:lnTo>
                    <a:pt x="5505" y="1"/>
                  </a:lnTo>
                  <a:lnTo>
                    <a:pt x="1" y="21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19" name="Google Shape;1119;p48"/>
            <p:cNvSpPr/>
            <p:nvPr/>
          </p:nvSpPr>
          <p:spPr>
            <a:xfrm>
              <a:off x="6733175"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0" name="Google Shape;1120;p48"/>
            <p:cNvSpPr/>
            <p:nvPr/>
          </p:nvSpPr>
          <p:spPr>
            <a:xfrm>
              <a:off x="6847025" y="4414975"/>
              <a:ext cx="25" cy="145550"/>
            </a:xfrm>
            <a:custGeom>
              <a:avLst/>
              <a:gdLst/>
              <a:ahLst/>
              <a:cxnLst/>
              <a:rect l="l" t="t" r="r" b="b"/>
              <a:pathLst>
                <a:path w="1" h="5822" fill="none" extrusionOk="0">
                  <a:moveTo>
                    <a:pt x="1" y="1"/>
                  </a:moveTo>
                  <a:lnTo>
                    <a:pt x="1" y="5822"/>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21" name="Google Shape;1121;p48"/>
          <p:cNvGrpSpPr/>
          <p:nvPr/>
        </p:nvGrpSpPr>
        <p:grpSpPr>
          <a:xfrm>
            <a:off x="4327619" y="4363760"/>
            <a:ext cx="452420" cy="433992"/>
            <a:chOff x="5233525" y="4954450"/>
            <a:chExt cx="538275" cy="516350"/>
          </a:xfrm>
        </p:grpSpPr>
        <p:sp>
          <p:nvSpPr>
            <p:cNvPr id="1122" name="Google Shape;1122;p48"/>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3" name="Google Shape;1123;p48"/>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4" name="Google Shape;1124;p48"/>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5" name="Google Shape;1125;p48"/>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6" name="Google Shape;1126;p48"/>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7" name="Google Shape;1127;p48"/>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8" name="Google Shape;1128;p48"/>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29" name="Google Shape;1129;p48"/>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0" name="Google Shape;1130;p48"/>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1" name="Google Shape;1131;p48"/>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2" name="Google Shape;1132;p48"/>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33" name="Google Shape;1133;p48"/>
          <p:cNvGrpSpPr/>
          <p:nvPr/>
        </p:nvGrpSpPr>
        <p:grpSpPr>
          <a:xfrm>
            <a:off x="3758538" y="4371429"/>
            <a:ext cx="460615" cy="418653"/>
            <a:chOff x="4556450" y="4963575"/>
            <a:chExt cx="548025" cy="498100"/>
          </a:xfrm>
        </p:grpSpPr>
        <p:sp>
          <p:nvSpPr>
            <p:cNvPr id="1134" name="Google Shape;1134;p48"/>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5" name="Google Shape;1135;p48"/>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6" name="Google Shape;1136;p48"/>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7" name="Google Shape;1137;p48"/>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38" name="Google Shape;1138;p48"/>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39" name="Google Shape;1139;p48"/>
          <p:cNvGrpSpPr/>
          <p:nvPr/>
        </p:nvGrpSpPr>
        <p:grpSpPr>
          <a:xfrm>
            <a:off x="375820" y="4462014"/>
            <a:ext cx="445255" cy="246182"/>
            <a:chOff x="531800" y="5071350"/>
            <a:chExt cx="529750" cy="292900"/>
          </a:xfrm>
        </p:grpSpPr>
        <p:sp>
          <p:nvSpPr>
            <p:cNvPr id="1140" name="Google Shape;1140;p48"/>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1" name="Google Shape;1141;p48"/>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2" name="Google Shape;1142;p48"/>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3" name="Google Shape;1143;p48"/>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4" name="Google Shape;1144;p48"/>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5" name="Google Shape;1145;p48"/>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46" name="Google Shape;1146;p48"/>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47" name="Google Shape;1147;p48"/>
          <p:cNvGrpSpPr/>
          <p:nvPr/>
        </p:nvGrpSpPr>
        <p:grpSpPr>
          <a:xfrm>
            <a:off x="7320094" y="1875175"/>
            <a:ext cx="433992" cy="422729"/>
            <a:chOff x="5916675" y="927975"/>
            <a:chExt cx="516350" cy="502950"/>
          </a:xfrm>
        </p:grpSpPr>
        <p:sp>
          <p:nvSpPr>
            <p:cNvPr id="1148" name="Google Shape;1148;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48"/>
          <p:cNvGrpSpPr/>
          <p:nvPr/>
        </p:nvGrpSpPr>
        <p:grpSpPr>
          <a:xfrm>
            <a:off x="6436114" y="2581077"/>
            <a:ext cx="1079481" cy="1051467"/>
            <a:chOff x="5916675" y="927975"/>
            <a:chExt cx="516350" cy="502950"/>
          </a:xfrm>
        </p:grpSpPr>
        <p:sp>
          <p:nvSpPr>
            <p:cNvPr id="1151" name="Google Shape;1151;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48"/>
          <p:cNvGrpSpPr/>
          <p:nvPr/>
        </p:nvGrpSpPr>
        <p:grpSpPr>
          <a:xfrm>
            <a:off x="6436257" y="1875175"/>
            <a:ext cx="433992" cy="422729"/>
            <a:chOff x="5916675" y="927975"/>
            <a:chExt cx="516350" cy="502950"/>
          </a:xfrm>
        </p:grpSpPr>
        <p:sp>
          <p:nvSpPr>
            <p:cNvPr id="1154" name="Google Shape;1154;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 name="Google Shape;1156;p48"/>
          <p:cNvSpPr/>
          <p:nvPr/>
        </p:nvSpPr>
        <p:spPr>
          <a:xfrm>
            <a:off x="7512255" y="211155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8"/>
          <p:cNvSpPr/>
          <p:nvPr/>
        </p:nvSpPr>
        <p:spPr>
          <a:xfrm>
            <a:off x="6628418" y="211155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8"/>
          <p:cNvSpPr/>
          <p:nvPr/>
        </p:nvSpPr>
        <p:spPr>
          <a:xfrm>
            <a:off x="6913953" y="3169090"/>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3"/>
          <p:cNvSpPr txBox="1">
            <a:spLocks noGrp="1"/>
          </p:cNvSpPr>
          <p:nvPr>
            <p:ph type="body" idx="4294967295"/>
          </p:nvPr>
        </p:nvSpPr>
        <p:spPr>
          <a:xfrm>
            <a:off x="1790700" y="3067050"/>
            <a:ext cx="5334000" cy="577850"/>
          </a:xfrm>
          <a:prstGeom prst="rect">
            <a:avLst/>
          </a:prstGeom>
        </p:spPr>
        <p:txBody>
          <a:bodyPr spcFirstLastPara="1" wrap="square" lIns="91425" tIns="91425" rIns="91425" bIns="91425" anchor="b" anchorCtr="0">
            <a:noAutofit/>
          </a:bodyPr>
          <a:lstStyle/>
          <a:p>
            <a:pPr marL="0" lvl="0" indent="0" algn="ctr" rtl="0">
              <a:spcBef>
                <a:spcPts val="600"/>
              </a:spcBef>
              <a:spcAft>
                <a:spcPts val="0"/>
              </a:spcAft>
              <a:buNone/>
            </a:pPr>
            <a:r>
              <a:rPr lang="en" sz="4000" b="1" u="sng" dirty="0">
                <a:solidFill>
                  <a:schemeClr val="bg2"/>
                </a:solidFill>
                <a:highlight>
                  <a:schemeClr val="lt2"/>
                </a:highlight>
                <a:latin typeface="Roboto Slab" panose="020B0604020202020204" charset="0"/>
                <a:ea typeface="Roboto Slab" panose="020B0604020202020204" charset="0"/>
              </a:rPr>
              <a:t>I.</a:t>
            </a:r>
            <a:r>
              <a:rPr lang="en-US" sz="4000" b="1" u="sng" kern="100" dirty="0">
                <a:solidFill>
                  <a:schemeClr val="bg2"/>
                </a:solidFill>
                <a:effectLst/>
                <a:latin typeface="Roboto Slab" panose="020B0604020202020204" charset="0"/>
                <a:ea typeface="Roboto Slab" panose="020B0604020202020204" charset="0"/>
              </a:rPr>
              <a:t> </a:t>
            </a:r>
            <a:r>
              <a:rPr lang="en-US" sz="4000" b="1" u="sng" kern="100" dirty="0" err="1">
                <a:solidFill>
                  <a:schemeClr val="bg2"/>
                </a:solidFill>
                <a:effectLst/>
                <a:latin typeface="Roboto Slab" panose="020B0604020202020204" charset="0"/>
                <a:ea typeface="Roboto Slab" panose="020B0604020202020204" charset="0"/>
              </a:rPr>
              <a:t>Thuật</a:t>
            </a:r>
            <a:r>
              <a:rPr lang="en-US" sz="4000" b="1" u="sng" kern="100" dirty="0">
                <a:solidFill>
                  <a:schemeClr val="bg2"/>
                </a:solidFill>
                <a:effectLst/>
                <a:latin typeface="Roboto Slab" panose="020B0604020202020204" charset="0"/>
                <a:ea typeface="Roboto Slab" panose="020B0604020202020204" charset="0"/>
              </a:rPr>
              <a:t> </a:t>
            </a:r>
            <a:r>
              <a:rPr lang="en-US" sz="4000" b="1" u="sng" kern="100" dirty="0" err="1">
                <a:solidFill>
                  <a:schemeClr val="bg2"/>
                </a:solidFill>
                <a:effectLst/>
                <a:latin typeface="Roboto Slab" panose="020B0604020202020204" charset="0"/>
                <a:ea typeface="Roboto Slab" panose="020B0604020202020204" charset="0"/>
              </a:rPr>
              <a:t>toán</a:t>
            </a:r>
            <a:r>
              <a:rPr lang="en-US" sz="4000" b="1" u="sng" kern="100" dirty="0">
                <a:solidFill>
                  <a:schemeClr val="bg2"/>
                </a:solidFill>
                <a:effectLst/>
                <a:latin typeface="Roboto Slab" panose="020B0604020202020204" charset="0"/>
                <a:ea typeface="Roboto Slab" panose="020B0604020202020204" charset="0"/>
              </a:rPr>
              <a:t> </a:t>
            </a:r>
            <a:r>
              <a:rPr lang="en-US" sz="4000" b="1" u="sng" kern="100" dirty="0" err="1">
                <a:solidFill>
                  <a:schemeClr val="bg2"/>
                </a:solidFill>
                <a:effectLst/>
                <a:latin typeface="Roboto Slab" panose="020B0604020202020204" charset="0"/>
                <a:ea typeface="Roboto Slab" panose="020B0604020202020204" charset="0"/>
              </a:rPr>
              <a:t>nén</a:t>
            </a:r>
            <a:r>
              <a:rPr lang="en-US" sz="4000" b="1" u="sng" kern="100" dirty="0">
                <a:solidFill>
                  <a:schemeClr val="bg2"/>
                </a:solidFill>
                <a:effectLst/>
                <a:latin typeface="Roboto Slab" panose="020B0604020202020204" charset="0"/>
                <a:ea typeface="Roboto Slab" panose="020B0604020202020204" charset="0"/>
              </a:rPr>
              <a:t> (Data compression) </a:t>
            </a:r>
            <a:r>
              <a:rPr lang="en-US" sz="4000" b="1" u="sng" kern="100" dirty="0" err="1">
                <a:solidFill>
                  <a:schemeClr val="bg2"/>
                </a:solidFill>
                <a:effectLst/>
                <a:latin typeface="Roboto Slab" panose="020B0604020202020204" charset="0"/>
                <a:ea typeface="Roboto Slab" panose="020B0604020202020204" charset="0"/>
              </a:rPr>
              <a:t>là</a:t>
            </a:r>
            <a:r>
              <a:rPr lang="en-US" sz="4000" b="1" u="sng" kern="100" dirty="0">
                <a:solidFill>
                  <a:schemeClr val="bg2"/>
                </a:solidFill>
                <a:effectLst/>
                <a:latin typeface="Roboto Slab" panose="020B0604020202020204" charset="0"/>
                <a:ea typeface="Roboto Slab" panose="020B0604020202020204" charset="0"/>
              </a:rPr>
              <a:t> </a:t>
            </a:r>
            <a:r>
              <a:rPr lang="en-US" sz="4000" b="1" u="sng" kern="100" dirty="0" err="1">
                <a:solidFill>
                  <a:schemeClr val="bg2"/>
                </a:solidFill>
                <a:effectLst/>
                <a:latin typeface="Roboto Slab" panose="020B0604020202020204" charset="0"/>
                <a:ea typeface="Roboto Slab" panose="020B0604020202020204" charset="0"/>
              </a:rPr>
              <a:t>gì</a:t>
            </a:r>
            <a:r>
              <a:rPr lang="en-US" sz="4000" b="1" u="sng" kern="100" dirty="0">
                <a:solidFill>
                  <a:schemeClr val="bg2"/>
                </a:solidFill>
                <a:effectLst/>
                <a:latin typeface="Roboto Slab" panose="020B0604020202020204" charset="0"/>
                <a:ea typeface="Roboto Slab" panose="020B0604020202020204" charset="0"/>
              </a:rPr>
              <a:t> ? </a:t>
            </a:r>
            <a:endParaRPr sz="4000" b="1" u="sng" dirty="0">
              <a:solidFill>
                <a:schemeClr val="bg2"/>
              </a:solidFill>
              <a:highlight>
                <a:schemeClr val="lt2"/>
              </a:highlight>
              <a:latin typeface="Roboto Slab" panose="020B0604020202020204" charset="0"/>
              <a:ea typeface="Roboto Slab" panose="020B0604020202020204" charset="0"/>
            </a:endParaRPr>
          </a:p>
        </p:txBody>
      </p:sp>
      <p:sp>
        <p:nvSpPr>
          <p:cNvPr id="368" name="Google Shape;368;p3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162"/>
        <p:cNvGrpSpPr/>
        <p:nvPr/>
      </p:nvGrpSpPr>
      <p:grpSpPr>
        <a:xfrm>
          <a:off x="0" y="0"/>
          <a:ext cx="0" cy="0"/>
          <a:chOff x="0" y="0"/>
          <a:chExt cx="0" cy="0"/>
        </a:xfrm>
      </p:grpSpPr>
      <p:grpSp>
        <p:nvGrpSpPr>
          <p:cNvPr id="1163" name="Google Shape;1163;p49"/>
          <p:cNvGrpSpPr/>
          <p:nvPr/>
        </p:nvGrpSpPr>
        <p:grpSpPr>
          <a:xfrm>
            <a:off x="3058888" y="1550127"/>
            <a:ext cx="445718" cy="445753"/>
            <a:chOff x="3706812" y="1035050"/>
            <a:chExt cx="4792662" cy="4787899"/>
          </a:xfrm>
        </p:grpSpPr>
        <p:sp>
          <p:nvSpPr>
            <p:cNvPr id="1164" name="Google Shape;1164;p49"/>
            <p:cNvSpPr/>
            <p:nvPr/>
          </p:nvSpPr>
          <p:spPr>
            <a:xfrm>
              <a:off x="5913437" y="4054475"/>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5" name="Google Shape;1165;p49"/>
            <p:cNvSpPr/>
            <p:nvPr/>
          </p:nvSpPr>
          <p:spPr>
            <a:xfrm>
              <a:off x="4137025" y="4141787"/>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6" name="Google Shape;1166;p49"/>
            <p:cNvSpPr/>
            <p:nvPr/>
          </p:nvSpPr>
          <p:spPr>
            <a:xfrm>
              <a:off x="4014787" y="1057275"/>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7" name="Google Shape;1167;p49"/>
            <p:cNvSpPr/>
            <p:nvPr/>
          </p:nvSpPr>
          <p:spPr>
            <a:xfrm>
              <a:off x="3706812" y="2355850"/>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8" name="Google Shape;1168;p49"/>
            <p:cNvSpPr/>
            <p:nvPr/>
          </p:nvSpPr>
          <p:spPr>
            <a:xfrm>
              <a:off x="7170737" y="2192337"/>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9" name="Google Shape;1169;p49"/>
            <p:cNvSpPr/>
            <p:nvPr/>
          </p:nvSpPr>
          <p:spPr>
            <a:xfrm>
              <a:off x="6045200" y="1035050"/>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0" name="Google Shape;1170;p49"/>
          <p:cNvGrpSpPr/>
          <p:nvPr/>
        </p:nvGrpSpPr>
        <p:grpSpPr>
          <a:xfrm>
            <a:off x="1779393" y="1550157"/>
            <a:ext cx="443331" cy="445437"/>
            <a:chOff x="1400175" y="1220787"/>
            <a:chExt cx="4473575" cy="4476750"/>
          </a:xfrm>
        </p:grpSpPr>
        <p:sp>
          <p:nvSpPr>
            <p:cNvPr id="1171" name="Google Shape;1171;p49"/>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2" name="Google Shape;1172;p49"/>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3" name="Google Shape;1173;p49"/>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4" name="Google Shape;1174;p49"/>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5" name="Google Shape;1175;p49"/>
          <p:cNvGrpSpPr/>
          <p:nvPr/>
        </p:nvGrpSpPr>
        <p:grpSpPr>
          <a:xfrm>
            <a:off x="1138046" y="1550171"/>
            <a:ext cx="446045" cy="445465"/>
            <a:chOff x="1649412" y="927100"/>
            <a:chExt cx="5011737" cy="5016500"/>
          </a:xfrm>
        </p:grpSpPr>
        <p:sp>
          <p:nvSpPr>
            <p:cNvPr id="1176" name="Google Shape;1176;p49"/>
            <p:cNvSpPr/>
            <p:nvPr/>
          </p:nvSpPr>
          <p:spPr>
            <a:xfrm>
              <a:off x="2008187" y="4025900"/>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7" name="Google Shape;1177;p49"/>
            <p:cNvSpPr/>
            <p:nvPr/>
          </p:nvSpPr>
          <p:spPr>
            <a:xfrm>
              <a:off x="4271962" y="931862"/>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8" name="Google Shape;1178;p49"/>
            <p:cNvSpPr/>
            <p:nvPr/>
          </p:nvSpPr>
          <p:spPr>
            <a:xfrm>
              <a:off x="1649412" y="927100"/>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9" name="Google Shape;1179;p49"/>
          <p:cNvGrpSpPr/>
          <p:nvPr/>
        </p:nvGrpSpPr>
        <p:grpSpPr>
          <a:xfrm>
            <a:off x="2418397" y="1550424"/>
            <a:ext cx="444870" cy="445286"/>
            <a:chOff x="1301750" y="920750"/>
            <a:chExt cx="5095875" cy="5100637"/>
          </a:xfrm>
        </p:grpSpPr>
        <p:sp>
          <p:nvSpPr>
            <p:cNvPr id="1180" name="Google Shape;1180;p49"/>
            <p:cNvSpPr/>
            <p:nvPr/>
          </p:nvSpPr>
          <p:spPr>
            <a:xfrm>
              <a:off x="1301750" y="2546350"/>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1" name="Google Shape;1181;p49"/>
            <p:cNvSpPr/>
            <p:nvPr/>
          </p:nvSpPr>
          <p:spPr>
            <a:xfrm>
              <a:off x="2387600" y="4403725"/>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2" name="Google Shape;1182;p49"/>
            <p:cNvSpPr/>
            <p:nvPr/>
          </p:nvSpPr>
          <p:spPr>
            <a:xfrm>
              <a:off x="4546600" y="2790825"/>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3" name="Google Shape;1183;p49"/>
            <p:cNvSpPr/>
            <p:nvPr/>
          </p:nvSpPr>
          <p:spPr>
            <a:xfrm>
              <a:off x="3962400" y="925512"/>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4" name="Google Shape;1184;p49"/>
            <p:cNvSpPr/>
            <p:nvPr/>
          </p:nvSpPr>
          <p:spPr>
            <a:xfrm>
              <a:off x="1466850" y="920750"/>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85" name="Google Shape;1185;p49"/>
          <p:cNvGrpSpPr/>
          <p:nvPr/>
        </p:nvGrpSpPr>
        <p:grpSpPr>
          <a:xfrm>
            <a:off x="4341570" y="1550333"/>
            <a:ext cx="445621" cy="445591"/>
            <a:chOff x="5732756" y="2682276"/>
            <a:chExt cx="719905" cy="719856"/>
          </a:xfrm>
        </p:grpSpPr>
        <p:sp>
          <p:nvSpPr>
            <p:cNvPr id="1186" name="Google Shape;1186;p49"/>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7" name="Google Shape;1187;p49"/>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8" name="Google Shape;1188;p49"/>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89" name="Google Shape;1189;p49"/>
          <p:cNvGrpSpPr/>
          <p:nvPr/>
        </p:nvGrpSpPr>
        <p:grpSpPr>
          <a:xfrm>
            <a:off x="4982887" y="1550327"/>
            <a:ext cx="445627" cy="445604"/>
            <a:chOff x="6768809" y="2682265"/>
            <a:chExt cx="719915" cy="719877"/>
          </a:xfrm>
        </p:grpSpPr>
        <p:sp>
          <p:nvSpPr>
            <p:cNvPr id="1190" name="Google Shape;1190;p49"/>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1" name="Google Shape;1191;p49"/>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2" name="Google Shape;1192;p49"/>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3" name="Google Shape;1193;p49"/>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4" name="Google Shape;1194;p49"/>
          <p:cNvGrpSpPr/>
          <p:nvPr/>
        </p:nvGrpSpPr>
        <p:grpSpPr>
          <a:xfrm>
            <a:off x="5624209" y="1550356"/>
            <a:ext cx="445753" cy="445545"/>
            <a:chOff x="7804870" y="2682313"/>
            <a:chExt cx="720118" cy="719782"/>
          </a:xfrm>
        </p:grpSpPr>
        <p:sp>
          <p:nvSpPr>
            <p:cNvPr id="1195" name="Google Shape;1195;p49"/>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6" name="Google Shape;1196;p49"/>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7" name="Google Shape;1197;p49"/>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8" name="Google Shape;1198;p49"/>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9" name="Google Shape;1199;p49"/>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00" name="Google Shape;1200;p49"/>
          <p:cNvGrpSpPr/>
          <p:nvPr/>
        </p:nvGrpSpPr>
        <p:grpSpPr>
          <a:xfrm>
            <a:off x="6265657" y="1550125"/>
            <a:ext cx="446293" cy="446006"/>
            <a:chOff x="8841135" y="2681940"/>
            <a:chExt cx="720990" cy="720527"/>
          </a:xfrm>
        </p:grpSpPr>
        <p:sp>
          <p:nvSpPr>
            <p:cNvPr id="1201" name="Google Shape;1201;p49"/>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2" name="Google Shape;1202;p49"/>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3" name="Google Shape;1203;p49"/>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4" name="Google Shape;1204;p49"/>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5" name="Google Shape;1205;p49"/>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6" name="Google Shape;1206;p49"/>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07" name="Google Shape;1207;p49"/>
          <p:cNvGrpSpPr/>
          <p:nvPr/>
        </p:nvGrpSpPr>
        <p:grpSpPr>
          <a:xfrm>
            <a:off x="3699655" y="1550057"/>
            <a:ext cx="445260" cy="445260"/>
            <a:chOff x="4103687" y="1439862"/>
            <a:chExt cx="3986212" cy="3986211"/>
          </a:xfrm>
        </p:grpSpPr>
        <p:sp>
          <p:nvSpPr>
            <p:cNvPr id="1208" name="Google Shape;1208;p49"/>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9" name="Google Shape;1209;p49"/>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0" name="Google Shape;1210;p49"/>
          <p:cNvGrpSpPr/>
          <p:nvPr/>
        </p:nvGrpSpPr>
        <p:grpSpPr>
          <a:xfrm>
            <a:off x="6907645" y="1550361"/>
            <a:ext cx="445803" cy="445535"/>
            <a:chOff x="9878272" y="2682320"/>
            <a:chExt cx="720199" cy="719767"/>
          </a:xfrm>
        </p:grpSpPr>
        <p:sp>
          <p:nvSpPr>
            <p:cNvPr id="1211" name="Google Shape;1211;p49"/>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2" name="Google Shape;1212;p49"/>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3" name="Google Shape;1213;p49"/>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4" name="Google Shape;1214;p49"/>
          <p:cNvGrpSpPr/>
          <p:nvPr/>
        </p:nvGrpSpPr>
        <p:grpSpPr>
          <a:xfrm>
            <a:off x="7549143" y="1550278"/>
            <a:ext cx="445700" cy="445701"/>
            <a:chOff x="10914618" y="2682187"/>
            <a:chExt cx="720033" cy="720033"/>
          </a:xfrm>
        </p:grpSpPr>
        <p:sp>
          <p:nvSpPr>
            <p:cNvPr id="1215" name="Google Shape;1215;p49"/>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6" name="Google Shape;1216;p49"/>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7" name="Google Shape;1217;p49"/>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8" name="Google Shape;1218;p49"/>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9" name="Google Shape;1219;p49"/>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0" name="Google Shape;1220;p49"/>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21" name="Google Shape;1221;p49"/>
          <p:cNvGrpSpPr/>
          <p:nvPr/>
        </p:nvGrpSpPr>
        <p:grpSpPr>
          <a:xfrm>
            <a:off x="1772664" y="843057"/>
            <a:ext cx="361521" cy="445816"/>
            <a:chOff x="1582665" y="1011072"/>
            <a:chExt cx="584040" cy="720220"/>
          </a:xfrm>
        </p:grpSpPr>
        <p:sp>
          <p:nvSpPr>
            <p:cNvPr id="1222" name="Google Shape;1222;p49"/>
            <p:cNvSpPr/>
            <p:nvPr/>
          </p:nvSpPr>
          <p:spPr>
            <a:xfrm>
              <a:off x="1638485" y="1571653"/>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3" name="Google Shape;1223;p49"/>
            <p:cNvSpPr/>
            <p:nvPr/>
          </p:nvSpPr>
          <p:spPr>
            <a:xfrm>
              <a:off x="1590507" y="1435245"/>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4" name="Google Shape;1224;p49"/>
            <p:cNvSpPr/>
            <p:nvPr/>
          </p:nvSpPr>
          <p:spPr>
            <a:xfrm>
              <a:off x="1582665" y="1299068"/>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5" name="Google Shape;1225;p49"/>
            <p:cNvSpPr/>
            <p:nvPr/>
          </p:nvSpPr>
          <p:spPr>
            <a:xfrm>
              <a:off x="1665934" y="1011072"/>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6" name="Google Shape;1226;p49"/>
            <p:cNvSpPr/>
            <p:nvPr/>
          </p:nvSpPr>
          <p:spPr>
            <a:xfrm>
              <a:off x="1639639" y="1162661"/>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27" name="Google Shape;1227;p49"/>
          <p:cNvGrpSpPr/>
          <p:nvPr/>
        </p:nvGrpSpPr>
        <p:grpSpPr>
          <a:xfrm>
            <a:off x="2374048" y="843078"/>
            <a:ext cx="379481" cy="445796"/>
            <a:chOff x="2554206" y="1011105"/>
            <a:chExt cx="613055" cy="720187"/>
          </a:xfrm>
        </p:grpSpPr>
        <p:sp>
          <p:nvSpPr>
            <p:cNvPr id="1228" name="Google Shape;1228;p49"/>
            <p:cNvSpPr/>
            <p:nvPr/>
          </p:nvSpPr>
          <p:spPr>
            <a:xfrm flipH="1">
              <a:off x="2721847" y="1011105"/>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9" name="Google Shape;1229;p49"/>
            <p:cNvSpPr/>
            <p:nvPr/>
          </p:nvSpPr>
          <p:spPr>
            <a:xfrm flipH="1">
              <a:off x="2554206" y="1072424"/>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0" name="Google Shape;1230;p49"/>
            <p:cNvSpPr/>
            <p:nvPr/>
          </p:nvSpPr>
          <p:spPr>
            <a:xfrm flipH="1">
              <a:off x="2750903" y="1372925"/>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31" name="Google Shape;1231;p49"/>
          <p:cNvGrpSpPr/>
          <p:nvPr/>
        </p:nvGrpSpPr>
        <p:grpSpPr>
          <a:xfrm>
            <a:off x="6922223" y="797418"/>
            <a:ext cx="460705" cy="491455"/>
            <a:chOff x="9901824" y="937343"/>
            <a:chExt cx="744273" cy="793950"/>
          </a:xfrm>
        </p:grpSpPr>
        <p:grpSp>
          <p:nvGrpSpPr>
            <p:cNvPr id="1232" name="Google Shape;1232;p49"/>
            <p:cNvGrpSpPr/>
            <p:nvPr/>
          </p:nvGrpSpPr>
          <p:grpSpPr>
            <a:xfrm>
              <a:off x="9901824" y="937343"/>
              <a:ext cx="744273" cy="793950"/>
              <a:chOff x="9901824" y="937343"/>
              <a:chExt cx="744273" cy="793950"/>
            </a:xfrm>
          </p:grpSpPr>
          <p:sp>
            <p:nvSpPr>
              <p:cNvPr id="1233" name="Google Shape;1233;p49"/>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4" name="Google Shape;1234;p49"/>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5" name="Google Shape;1235;p49"/>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6" name="Google Shape;1236;p49"/>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7" name="Google Shape;1237;p49"/>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8" name="Google Shape;1238;p49"/>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9" name="Google Shape;1239;p49"/>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0" name="Google Shape;1240;p49"/>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1" name="Google Shape;1241;p49"/>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2" name="Google Shape;1242;p49"/>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243" name="Google Shape;1243;p49"/>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4" name="Google Shape;1244;p49"/>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5" name="Google Shape;1245;p49"/>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6" name="Google Shape;1246;p49"/>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7" name="Google Shape;1247;p49"/>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49"/>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9" name="Google Shape;1249;p49"/>
          <p:cNvGrpSpPr/>
          <p:nvPr/>
        </p:nvGrpSpPr>
        <p:grpSpPr>
          <a:xfrm>
            <a:off x="2993392" y="843244"/>
            <a:ext cx="369868" cy="445629"/>
            <a:chOff x="3554761" y="1011374"/>
            <a:chExt cx="597525" cy="719918"/>
          </a:xfrm>
        </p:grpSpPr>
        <p:sp>
          <p:nvSpPr>
            <p:cNvPr id="1250" name="Google Shape;1250;p49"/>
            <p:cNvSpPr/>
            <p:nvPr/>
          </p:nvSpPr>
          <p:spPr>
            <a:xfrm>
              <a:off x="3615879" y="1376596"/>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49"/>
            <p:cNvSpPr/>
            <p:nvPr/>
          </p:nvSpPr>
          <p:spPr>
            <a:xfrm>
              <a:off x="3554761" y="1164199"/>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49"/>
            <p:cNvSpPr/>
            <p:nvPr/>
          </p:nvSpPr>
          <p:spPr>
            <a:xfrm>
              <a:off x="3860350" y="1126940"/>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3" name="Google Shape;1253;p49"/>
            <p:cNvSpPr/>
            <p:nvPr/>
          </p:nvSpPr>
          <p:spPr>
            <a:xfrm>
              <a:off x="3644023" y="1011374"/>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54" name="Google Shape;1254;p49"/>
          <p:cNvGrpSpPr/>
          <p:nvPr/>
        </p:nvGrpSpPr>
        <p:grpSpPr>
          <a:xfrm>
            <a:off x="3603122" y="843032"/>
            <a:ext cx="370755" cy="445841"/>
            <a:chOff x="4539787" y="1011032"/>
            <a:chExt cx="598958" cy="720261"/>
          </a:xfrm>
        </p:grpSpPr>
        <p:sp>
          <p:nvSpPr>
            <p:cNvPr id="1255" name="Google Shape;1255;p49"/>
            <p:cNvSpPr/>
            <p:nvPr/>
          </p:nvSpPr>
          <p:spPr>
            <a:xfrm>
              <a:off x="4849480" y="1011032"/>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6" name="Google Shape;1256;p49"/>
            <p:cNvSpPr/>
            <p:nvPr/>
          </p:nvSpPr>
          <p:spPr>
            <a:xfrm>
              <a:off x="4599335" y="1012768"/>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7" name="Google Shape;1257;p49"/>
            <p:cNvSpPr/>
            <p:nvPr/>
          </p:nvSpPr>
          <p:spPr>
            <a:xfrm>
              <a:off x="4539787" y="1276220"/>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8" name="Google Shape;1258;p49"/>
            <p:cNvSpPr/>
            <p:nvPr/>
          </p:nvSpPr>
          <p:spPr>
            <a:xfrm>
              <a:off x="4854479" y="1272314"/>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9" name="Google Shape;1259;p49"/>
            <p:cNvSpPr/>
            <p:nvPr/>
          </p:nvSpPr>
          <p:spPr>
            <a:xfrm>
              <a:off x="4661491" y="1370403"/>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60" name="Google Shape;1260;p49"/>
          <p:cNvGrpSpPr/>
          <p:nvPr/>
        </p:nvGrpSpPr>
        <p:grpSpPr>
          <a:xfrm>
            <a:off x="4213740" y="843140"/>
            <a:ext cx="366917" cy="445733"/>
            <a:chOff x="5526246" y="1011207"/>
            <a:chExt cx="592758" cy="720086"/>
          </a:xfrm>
        </p:grpSpPr>
        <p:sp>
          <p:nvSpPr>
            <p:cNvPr id="1261" name="Google Shape;1261;p49"/>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2" name="Google Shape;1262;p49"/>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49"/>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4" name="Google Shape;1264;p49"/>
            <p:cNvSpPr/>
            <p:nvPr/>
          </p:nvSpPr>
          <p:spPr>
            <a:xfrm>
              <a:off x="5725035" y="1379176"/>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5" name="Google Shape;1265;p49"/>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6" name="Google Shape;1266;p49"/>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67" name="Google Shape;1267;p49"/>
          <p:cNvGrpSpPr/>
          <p:nvPr/>
        </p:nvGrpSpPr>
        <p:grpSpPr>
          <a:xfrm>
            <a:off x="1168508" y="843134"/>
            <a:ext cx="364294" cy="445740"/>
            <a:chOff x="606645" y="1011196"/>
            <a:chExt cx="588520" cy="720096"/>
          </a:xfrm>
        </p:grpSpPr>
        <p:sp>
          <p:nvSpPr>
            <p:cNvPr id="1268" name="Google Shape;1268;p49"/>
            <p:cNvSpPr/>
            <p:nvPr/>
          </p:nvSpPr>
          <p:spPr>
            <a:xfrm>
              <a:off x="659316" y="1517469"/>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9" name="Google Shape;1269;p49"/>
            <p:cNvSpPr/>
            <p:nvPr/>
          </p:nvSpPr>
          <p:spPr>
            <a:xfrm>
              <a:off x="606645" y="1354464"/>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0" name="Google Shape;1270;p49"/>
            <p:cNvSpPr/>
            <p:nvPr/>
          </p:nvSpPr>
          <p:spPr>
            <a:xfrm>
              <a:off x="661721" y="1191460"/>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1" name="Google Shape;1271;p49"/>
            <p:cNvSpPr/>
            <p:nvPr/>
          </p:nvSpPr>
          <p:spPr>
            <a:xfrm>
              <a:off x="683367" y="1011196"/>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2" name="Google Shape;1272;p49"/>
          <p:cNvGrpSpPr/>
          <p:nvPr/>
        </p:nvGrpSpPr>
        <p:grpSpPr>
          <a:xfrm>
            <a:off x="7622791" y="843111"/>
            <a:ext cx="298405" cy="445762"/>
            <a:chOff x="11033597" y="1011159"/>
            <a:chExt cx="482075" cy="720133"/>
          </a:xfrm>
        </p:grpSpPr>
        <p:sp>
          <p:nvSpPr>
            <p:cNvPr id="1273" name="Google Shape;1273;p49"/>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74" name="Google Shape;1274;p49"/>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75" name="Google Shape;1275;p49"/>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76" name="Google Shape;1276;p49"/>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77" name="Google Shape;1277;p49"/>
          <p:cNvGrpSpPr/>
          <p:nvPr/>
        </p:nvGrpSpPr>
        <p:grpSpPr>
          <a:xfrm>
            <a:off x="6221656" y="797418"/>
            <a:ext cx="460705" cy="491455"/>
            <a:chOff x="8770051" y="937343"/>
            <a:chExt cx="744273" cy="793950"/>
          </a:xfrm>
        </p:grpSpPr>
        <p:sp>
          <p:nvSpPr>
            <p:cNvPr id="1278" name="Google Shape;1278;p49"/>
            <p:cNvSpPr/>
            <p:nvPr/>
          </p:nvSpPr>
          <p:spPr>
            <a:xfrm>
              <a:off x="8968558" y="1402926"/>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79" name="Google Shape;1279;p49"/>
            <p:cNvSpPr/>
            <p:nvPr/>
          </p:nvSpPr>
          <p:spPr>
            <a:xfrm>
              <a:off x="8960465" y="1079360"/>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0" name="Google Shape;1280;p49"/>
            <p:cNvSpPr/>
            <p:nvPr/>
          </p:nvSpPr>
          <p:spPr>
            <a:xfrm>
              <a:off x="8930121" y="1189758"/>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1" name="Google Shape;1281;p49"/>
            <p:cNvSpPr/>
            <p:nvPr/>
          </p:nvSpPr>
          <p:spPr>
            <a:xfrm>
              <a:off x="8930847" y="1296342"/>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2" name="Google Shape;1282;p49"/>
            <p:cNvSpPr/>
            <p:nvPr/>
          </p:nvSpPr>
          <p:spPr>
            <a:xfrm>
              <a:off x="9031006" y="1509510"/>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83" name="Google Shape;1283;p49"/>
            <p:cNvGrpSpPr/>
            <p:nvPr/>
          </p:nvGrpSpPr>
          <p:grpSpPr>
            <a:xfrm>
              <a:off x="8770051" y="937343"/>
              <a:ext cx="744273" cy="793950"/>
              <a:chOff x="6565437" y="1588001"/>
              <a:chExt cx="744273" cy="793950"/>
            </a:xfrm>
          </p:grpSpPr>
          <p:sp>
            <p:nvSpPr>
              <p:cNvPr id="1284" name="Google Shape;1284;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5" name="Google Shape;1285;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7" name="Google Shape;1287;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8" name="Google Shape;1288;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9" name="Google Shape;1289;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0" name="Google Shape;1290;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1" name="Google Shape;1291;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2" name="Google Shape;1292;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3" name="Google Shape;1293;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94" name="Google Shape;1294;p49"/>
          <p:cNvGrpSpPr/>
          <p:nvPr/>
        </p:nvGrpSpPr>
        <p:grpSpPr>
          <a:xfrm>
            <a:off x="4820520" y="797418"/>
            <a:ext cx="460705" cy="491455"/>
            <a:chOff x="6506504" y="937343"/>
            <a:chExt cx="744273" cy="793950"/>
          </a:xfrm>
        </p:grpSpPr>
        <p:sp>
          <p:nvSpPr>
            <p:cNvPr id="1295" name="Google Shape;1295;p49"/>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6" name="Google Shape;1296;p49"/>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7" name="Google Shape;1297;p49"/>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98" name="Google Shape;1298;p49"/>
            <p:cNvGrpSpPr/>
            <p:nvPr/>
          </p:nvGrpSpPr>
          <p:grpSpPr>
            <a:xfrm>
              <a:off x="6506504" y="937343"/>
              <a:ext cx="744273" cy="793950"/>
              <a:chOff x="6565437" y="1588001"/>
              <a:chExt cx="744273" cy="793950"/>
            </a:xfrm>
          </p:grpSpPr>
          <p:sp>
            <p:nvSpPr>
              <p:cNvPr id="1299" name="Google Shape;1299;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0" name="Google Shape;1300;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1" name="Google Shape;1301;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2" name="Google Shape;1302;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3" name="Google Shape;1303;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4" name="Google Shape;1304;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5" name="Google Shape;1305;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6" name="Google Shape;1306;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7" name="Google Shape;1307;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8" name="Google Shape;1308;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09" name="Google Shape;1309;p49"/>
          <p:cNvGrpSpPr/>
          <p:nvPr/>
        </p:nvGrpSpPr>
        <p:grpSpPr>
          <a:xfrm>
            <a:off x="5521088" y="797418"/>
            <a:ext cx="460705" cy="491455"/>
            <a:chOff x="7638277" y="937343"/>
            <a:chExt cx="744273" cy="793950"/>
          </a:xfrm>
        </p:grpSpPr>
        <p:sp>
          <p:nvSpPr>
            <p:cNvPr id="1310" name="Google Shape;1310;p49"/>
            <p:cNvSpPr/>
            <p:nvPr/>
          </p:nvSpPr>
          <p:spPr>
            <a:xfrm>
              <a:off x="8012931" y="1079385"/>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11" name="Google Shape;1311;p49"/>
            <p:cNvSpPr/>
            <p:nvPr/>
          </p:nvSpPr>
          <p:spPr>
            <a:xfrm>
              <a:off x="7789628" y="1079436"/>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12" name="Google Shape;1312;p49"/>
            <p:cNvSpPr/>
            <p:nvPr/>
          </p:nvSpPr>
          <p:spPr>
            <a:xfrm>
              <a:off x="8012931" y="1341261"/>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13" name="Google Shape;1313;p49"/>
            <p:cNvSpPr/>
            <p:nvPr/>
          </p:nvSpPr>
          <p:spPr>
            <a:xfrm>
              <a:off x="7804733" y="1341261"/>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14" name="Google Shape;1314;p49"/>
            <p:cNvGrpSpPr/>
            <p:nvPr/>
          </p:nvGrpSpPr>
          <p:grpSpPr>
            <a:xfrm>
              <a:off x="7638277" y="937343"/>
              <a:ext cx="744273" cy="793950"/>
              <a:chOff x="6565437" y="1588001"/>
              <a:chExt cx="744273" cy="793950"/>
            </a:xfrm>
          </p:grpSpPr>
          <p:sp>
            <p:nvSpPr>
              <p:cNvPr id="1315" name="Google Shape;1315;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6" name="Google Shape;1316;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7" name="Google Shape;1317;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8" name="Google Shape;1318;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9" name="Google Shape;1319;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0" name="Google Shape;1320;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1" name="Google Shape;1321;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2" name="Google Shape;1322;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3" name="Google Shape;1323;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4" name="Google Shape;1324;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25" name="Google Shape;1325;p49"/>
          <p:cNvGrpSpPr/>
          <p:nvPr/>
        </p:nvGrpSpPr>
        <p:grpSpPr>
          <a:xfrm>
            <a:off x="3061198" y="2986973"/>
            <a:ext cx="445779" cy="400764"/>
            <a:chOff x="3778727" y="4460423"/>
            <a:chExt cx="720160" cy="647438"/>
          </a:xfrm>
        </p:grpSpPr>
        <p:sp>
          <p:nvSpPr>
            <p:cNvPr id="1326" name="Google Shape;1326;p49"/>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7" name="Google Shape;1327;p49"/>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8" name="Google Shape;1328;p49"/>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9" name="Google Shape;1329;p49"/>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0" name="Google Shape;1330;p49"/>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1" name="Google Shape;1331;p49"/>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2" name="Google Shape;1332;p49"/>
            <p:cNvSpPr/>
            <p:nvPr/>
          </p:nvSpPr>
          <p:spPr>
            <a:xfrm>
              <a:off x="3778727" y="4460423"/>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3" name="Google Shape;1333;p49"/>
          <p:cNvGrpSpPr/>
          <p:nvPr/>
        </p:nvGrpSpPr>
        <p:grpSpPr>
          <a:xfrm>
            <a:off x="1138083" y="2972048"/>
            <a:ext cx="445680" cy="430613"/>
            <a:chOff x="557494" y="4436312"/>
            <a:chExt cx="720000" cy="695660"/>
          </a:xfrm>
        </p:grpSpPr>
        <p:sp>
          <p:nvSpPr>
            <p:cNvPr id="1334" name="Google Shape;1334;p49"/>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5" name="Google Shape;1335;p49"/>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6" name="Google Shape;1336;p49"/>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7" name="Google Shape;1337;p49"/>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8" name="Google Shape;1338;p49"/>
          <p:cNvGrpSpPr/>
          <p:nvPr/>
        </p:nvGrpSpPr>
        <p:grpSpPr>
          <a:xfrm>
            <a:off x="4343305" y="2964459"/>
            <a:ext cx="445833" cy="445792"/>
            <a:chOff x="5926265" y="4424051"/>
            <a:chExt cx="720246" cy="720181"/>
          </a:xfrm>
        </p:grpSpPr>
        <p:sp>
          <p:nvSpPr>
            <p:cNvPr id="1339" name="Google Shape;1339;p49"/>
            <p:cNvSpPr/>
            <p:nvPr/>
          </p:nvSpPr>
          <p:spPr>
            <a:xfrm>
              <a:off x="5926265" y="4424051"/>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0" name="Google Shape;1340;p49"/>
            <p:cNvSpPr/>
            <p:nvPr/>
          </p:nvSpPr>
          <p:spPr>
            <a:xfrm>
              <a:off x="5926265" y="4788612"/>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1" name="Google Shape;1341;p49"/>
            <p:cNvSpPr/>
            <p:nvPr/>
          </p:nvSpPr>
          <p:spPr>
            <a:xfrm>
              <a:off x="6290862" y="4788612"/>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2" name="Google Shape;1342;p49"/>
            <p:cNvSpPr/>
            <p:nvPr/>
          </p:nvSpPr>
          <p:spPr>
            <a:xfrm>
              <a:off x="6290862" y="4424051"/>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3" name="Google Shape;1343;p49"/>
          <p:cNvGrpSpPr/>
          <p:nvPr/>
        </p:nvGrpSpPr>
        <p:grpSpPr>
          <a:xfrm>
            <a:off x="1779066" y="2984013"/>
            <a:ext cx="445680" cy="406684"/>
            <a:chOff x="1631150" y="4455641"/>
            <a:chExt cx="720000" cy="657002"/>
          </a:xfrm>
        </p:grpSpPr>
        <p:sp>
          <p:nvSpPr>
            <p:cNvPr id="1344" name="Google Shape;1344;p49"/>
            <p:cNvSpPr/>
            <p:nvPr/>
          </p:nvSpPr>
          <p:spPr>
            <a:xfrm>
              <a:off x="1631150" y="4455641"/>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5" name="Google Shape;1345;p49"/>
            <p:cNvSpPr/>
            <p:nvPr/>
          </p:nvSpPr>
          <p:spPr>
            <a:xfrm>
              <a:off x="1846141" y="4957304"/>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6" name="Google Shape;1346;p49"/>
            <p:cNvSpPr/>
            <p:nvPr/>
          </p:nvSpPr>
          <p:spPr>
            <a:xfrm>
              <a:off x="1776241" y="4814286"/>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7" name="Google Shape;1347;p49"/>
            <p:cNvSpPr/>
            <p:nvPr/>
          </p:nvSpPr>
          <p:spPr>
            <a:xfrm>
              <a:off x="1639308" y="4531550"/>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8" name="Google Shape;1348;p49"/>
            <p:cNvSpPr/>
            <p:nvPr/>
          </p:nvSpPr>
          <p:spPr>
            <a:xfrm>
              <a:off x="1708546" y="4674128"/>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9" name="Google Shape;1349;p49"/>
          <p:cNvGrpSpPr/>
          <p:nvPr/>
        </p:nvGrpSpPr>
        <p:grpSpPr>
          <a:xfrm>
            <a:off x="2420095" y="2983429"/>
            <a:ext cx="445680" cy="407853"/>
            <a:chOff x="2704878" y="4454697"/>
            <a:chExt cx="720000" cy="658889"/>
          </a:xfrm>
        </p:grpSpPr>
        <p:sp>
          <p:nvSpPr>
            <p:cNvPr id="1350" name="Google Shape;1350;p49"/>
            <p:cNvSpPr/>
            <p:nvPr/>
          </p:nvSpPr>
          <p:spPr>
            <a:xfrm>
              <a:off x="2704878" y="4454697"/>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1" name="Google Shape;1351;p49"/>
            <p:cNvSpPr/>
            <p:nvPr/>
          </p:nvSpPr>
          <p:spPr>
            <a:xfrm>
              <a:off x="2824150" y="4749732"/>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2" name="Google Shape;1352;p49"/>
            <p:cNvSpPr/>
            <p:nvPr/>
          </p:nvSpPr>
          <p:spPr>
            <a:xfrm>
              <a:off x="2939432" y="4986160"/>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3" name="Google Shape;1353;p49"/>
            <p:cNvSpPr/>
            <p:nvPr/>
          </p:nvSpPr>
          <p:spPr>
            <a:xfrm>
              <a:off x="2882012" y="4868057"/>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4" name="Google Shape;1354;p49"/>
            <p:cNvSpPr/>
            <p:nvPr/>
          </p:nvSpPr>
          <p:spPr>
            <a:xfrm>
              <a:off x="2710863" y="4516635"/>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5" name="Google Shape;1355;p49"/>
            <p:cNvSpPr/>
            <p:nvPr/>
          </p:nvSpPr>
          <p:spPr>
            <a:xfrm>
              <a:off x="2768061" y="4634293"/>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6" name="Google Shape;1356;p49"/>
          <p:cNvGrpSpPr/>
          <p:nvPr/>
        </p:nvGrpSpPr>
        <p:grpSpPr>
          <a:xfrm>
            <a:off x="3702366" y="2985387"/>
            <a:ext cx="445549" cy="403935"/>
            <a:chOff x="4852681" y="4457861"/>
            <a:chExt cx="719788" cy="652561"/>
          </a:xfrm>
        </p:grpSpPr>
        <p:sp>
          <p:nvSpPr>
            <p:cNvPr id="1357" name="Google Shape;1357;p49"/>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58" name="Google Shape;1358;p49"/>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59" name="Google Shape;1359;p49"/>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60" name="Google Shape;1360;p49"/>
          <p:cNvGrpSpPr/>
          <p:nvPr/>
        </p:nvGrpSpPr>
        <p:grpSpPr>
          <a:xfrm>
            <a:off x="4984527" y="2975824"/>
            <a:ext cx="445818" cy="423063"/>
            <a:chOff x="7000306" y="4442411"/>
            <a:chExt cx="720224" cy="683463"/>
          </a:xfrm>
        </p:grpSpPr>
        <p:sp>
          <p:nvSpPr>
            <p:cNvPr id="1361" name="Google Shape;1361;p49"/>
            <p:cNvSpPr/>
            <p:nvPr/>
          </p:nvSpPr>
          <p:spPr>
            <a:xfrm>
              <a:off x="7360523" y="4580400"/>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2" name="Google Shape;1362;p49"/>
            <p:cNvSpPr/>
            <p:nvPr/>
          </p:nvSpPr>
          <p:spPr>
            <a:xfrm>
              <a:off x="7359894" y="4796791"/>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3" name="Google Shape;1363;p49"/>
            <p:cNvSpPr/>
            <p:nvPr/>
          </p:nvSpPr>
          <p:spPr>
            <a:xfrm>
              <a:off x="7079935" y="4796791"/>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4" name="Google Shape;1364;p49"/>
            <p:cNvSpPr/>
            <p:nvPr/>
          </p:nvSpPr>
          <p:spPr>
            <a:xfrm>
              <a:off x="7000306" y="4580400"/>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5" name="Google Shape;1365;p49"/>
            <p:cNvSpPr/>
            <p:nvPr/>
          </p:nvSpPr>
          <p:spPr>
            <a:xfrm>
              <a:off x="7228925" y="4442411"/>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66" name="Google Shape;1366;p49"/>
          <p:cNvGrpSpPr/>
          <p:nvPr/>
        </p:nvGrpSpPr>
        <p:grpSpPr>
          <a:xfrm>
            <a:off x="5625735" y="2973621"/>
            <a:ext cx="445779" cy="427468"/>
            <a:chOff x="8074325" y="4438852"/>
            <a:chExt cx="720160" cy="690579"/>
          </a:xfrm>
        </p:grpSpPr>
        <p:sp>
          <p:nvSpPr>
            <p:cNvPr id="1367" name="Google Shape;1367;p49"/>
            <p:cNvSpPr/>
            <p:nvPr/>
          </p:nvSpPr>
          <p:spPr>
            <a:xfrm>
              <a:off x="8177523" y="4784253"/>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8" name="Google Shape;1368;p49"/>
            <p:cNvSpPr/>
            <p:nvPr/>
          </p:nvSpPr>
          <p:spPr>
            <a:xfrm>
              <a:off x="8434850" y="4438852"/>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9" name="Google Shape;1369;p49"/>
            <p:cNvSpPr/>
            <p:nvPr/>
          </p:nvSpPr>
          <p:spPr>
            <a:xfrm>
              <a:off x="8434850" y="4663708"/>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0" name="Google Shape;1370;p49"/>
            <p:cNvSpPr/>
            <p:nvPr/>
          </p:nvSpPr>
          <p:spPr>
            <a:xfrm>
              <a:off x="8434850" y="4784253"/>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1" name="Google Shape;1371;p49"/>
            <p:cNvSpPr/>
            <p:nvPr/>
          </p:nvSpPr>
          <p:spPr>
            <a:xfrm>
              <a:off x="8074325" y="4663708"/>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2" name="Google Shape;1372;p49"/>
            <p:cNvSpPr/>
            <p:nvPr/>
          </p:nvSpPr>
          <p:spPr>
            <a:xfrm>
              <a:off x="8177523" y="4438852"/>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73" name="Google Shape;1373;p49"/>
          <p:cNvGrpSpPr/>
          <p:nvPr/>
        </p:nvGrpSpPr>
        <p:grpSpPr>
          <a:xfrm>
            <a:off x="6908080" y="2987570"/>
            <a:ext cx="445629" cy="399565"/>
            <a:chOff x="9878975" y="4425243"/>
            <a:chExt cx="719918" cy="645502"/>
          </a:xfrm>
        </p:grpSpPr>
        <p:sp>
          <p:nvSpPr>
            <p:cNvPr id="1374" name="Google Shape;1374;p49"/>
            <p:cNvSpPr/>
            <p:nvPr/>
          </p:nvSpPr>
          <p:spPr>
            <a:xfrm>
              <a:off x="10225338" y="4708710"/>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5" name="Google Shape;1375;p49"/>
            <p:cNvSpPr/>
            <p:nvPr/>
          </p:nvSpPr>
          <p:spPr>
            <a:xfrm>
              <a:off x="10067759" y="4425243"/>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6" name="Google Shape;1376;p49"/>
            <p:cNvSpPr/>
            <p:nvPr/>
          </p:nvSpPr>
          <p:spPr>
            <a:xfrm>
              <a:off x="9878975" y="4708710"/>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77" name="Google Shape;1377;p49"/>
          <p:cNvGrpSpPr/>
          <p:nvPr/>
        </p:nvGrpSpPr>
        <p:grpSpPr>
          <a:xfrm>
            <a:off x="7549097" y="2976371"/>
            <a:ext cx="445785" cy="421964"/>
            <a:chOff x="10914544" y="4407150"/>
            <a:chExt cx="720170" cy="681687"/>
          </a:xfrm>
        </p:grpSpPr>
        <p:sp>
          <p:nvSpPr>
            <p:cNvPr id="1378" name="Google Shape;1378;p49"/>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9" name="Google Shape;1379;p49"/>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0" name="Google Shape;1380;p49"/>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1" name="Google Shape;1381;p49"/>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82" name="Google Shape;1382;p49"/>
          <p:cNvGrpSpPr/>
          <p:nvPr/>
        </p:nvGrpSpPr>
        <p:grpSpPr>
          <a:xfrm>
            <a:off x="6266887" y="2984485"/>
            <a:ext cx="445805" cy="405735"/>
            <a:chOff x="8843122" y="4420259"/>
            <a:chExt cx="720202" cy="655469"/>
          </a:xfrm>
        </p:grpSpPr>
        <p:sp>
          <p:nvSpPr>
            <p:cNvPr id="1383" name="Google Shape;1383;p49"/>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4" name="Google Shape;1384;p49"/>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5" name="Google Shape;1385;p49"/>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6" name="Google Shape;1386;p49"/>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7" name="Google Shape;1387;p49"/>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49"/>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89" name="Google Shape;1389;p49"/>
          <p:cNvGrpSpPr/>
          <p:nvPr/>
        </p:nvGrpSpPr>
        <p:grpSpPr>
          <a:xfrm>
            <a:off x="3069757" y="2283047"/>
            <a:ext cx="445812" cy="394518"/>
            <a:chOff x="1510757" y="3225422"/>
            <a:chExt cx="720214" cy="637347"/>
          </a:xfrm>
        </p:grpSpPr>
        <p:sp>
          <p:nvSpPr>
            <p:cNvPr id="1390" name="Google Shape;1390;p49"/>
            <p:cNvSpPr/>
            <p:nvPr/>
          </p:nvSpPr>
          <p:spPr>
            <a:xfrm>
              <a:off x="1774546" y="3475620"/>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1" name="Google Shape;1391;p49"/>
            <p:cNvSpPr/>
            <p:nvPr/>
          </p:nvSpPr>
          <p:spPr>
            <a:xfrm>
              <a:off x="2000650" y="3426634"/>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2" name="Google Shape;1392;p49"/>
            <p:cNvSpPr/>
            <p:nvPr/>
          </p:nvSpPr>
          <p:spPr>
            <a:xfrm>
              <a:off x="1774546" y="3225422"/>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3" name="Google Shape;1393;p49"/>
            <p:cNvSpPr/>
            <p:nvPr/>
          </p:nvSpPr>
          <p:spPr>
            <a:xfrm>
              <a:off x="1951107" y="3243857"/>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4" name="Google Shape;1394;p49"/>
            <p:cNvSpPr/>
            <p:nvPr/>
          </p:nvSpPr>
          <p:spPr>
            <a:xfrm>
              <a:off x="1858610" y="3710542"/>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5" name="Google Shape;1395;p49"/>
            <p:cNvSpPr/>
            <p:nvPr/>
          </p:nvSpPr>
          <p:spPr>
            <a:xfrm>
              <a:off x="1521825" y="3426634"/>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6" name="Google Shape;1396;p49"/>
            <p:cNvSpPr/>
            <p:nvPr/>
          </p:nvSpPr>
          <p:spPr>
            <a:xfrm>
              <a:off x="1510757" y="3234903"/>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97" name="Google Shape;1397;p49"/>
          <p:cNvGrpSpPr/>
          <p:nvPr/>
        </p:nvGrpSpPr>
        <p:grpSpPr>
          <a:xfrm>
            <a:off x="3761148" y="2300567"/>
            <a:ext cx="445767" cy="359478"/>
            <a:chOff x="2595501" y="3253725"/>
            <a:chExt cx="720141" cy="580739"/>
          </a:xfrm>
        </p:grpSpPr>
        <p:sp>
          <p:nvSpPr>
            <p:cNvPr id="1398" name="Google Shape;1398;p49"/>
            <p:cNvSpPr/>
            <p:nvPr/>
          </p:nvSpPr>
          <p:spPr>
            <a:xfrm>
              <a:off x="2595501" y="3269807"/>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9" name="Google Shape;1399;p49"/>
            <p:cNvSpPr/>
            <p:nvPr/>
          </p:nvSpPr>
          <p:spPr>
            <a:xfrm>
              <a:off x="2903528" y="3560177"/>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0" name="Google Shape;1400;p49"/>
            <p:cNvSpPr/>
            <p:nvPr/>
          </p:nvSpPr>
          <p:spPr>
            <a:xfrm>
              <a:off x="2635397" y="3497189"/>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1" name="Google Shape;1401;p49"/>
            <p:cNvSpPr/>
            <p:nvPr/>
          </p:nvSpPr>
          <p:spPr>
            <a:xfrm>
              <a:off x="2966382" y="3253725"/>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2" name="Google Shape;1402;p49"/>
          <p:cNvGrpSpPr/>
          <p:nvPr/>
        </p:nvGrpSpPr>
        <p:grpSpPr>
          <a:xfrm>
            <a:off x="5143819" y="2257535"/>
            <a:ext cx="443879" cy="445541"/>
            <a:chOff x="4764809" y="3184208"/>
            <a:chExt cx="717090" cy="719775"/>
          </a:xfrm>
        </p:grpSpPr>
        <p:sp>
          <p:nvSpPr>
            <p:cNvPr id="1403" name="Google Shape;1403;p49"/>
            <p:cNvSpPr/>
            <p:nvPr/>
          </p:nvSpPr>
          <p:spPr>
            <a:xfrm>
              <a:off x="5143387" y="3232375"/>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4" name="Google Shape;1404;p49"/>
            <p:cNvSpPr/>
            <p:nvPr/>
          </p:nvSpPr>
          <p:spPr>
            <a:xfrm>
              <a:off x="4783248" y="3418197"/>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5" name="Google Shape;1405;p49"/>
            <p:cNvSpPr/>
            <p:nvPr/>
          </p:nvSpPr>
          <p:spPr>
            <a:xfrm>
              <a:off x="4764809" y="3184208"/>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6" name="Google Shape;1406;p49"/>
          <p:cNvGrpSpPr/>
          <p:nvPr/>
        </p:nvGrpSpPr>
        <p:grpSpPr>
          <a:xfrm>
            <a:off x="4452495" y="2286500"/>
            <a:ext cx="445746" cy="387612"/>
            <a:chOff x="3680173" y="3231000"/>
            <a:chExt cx="720106" cy="626190"/>
          </a:xfrm>
        </p:grpSpPr>
        <p:sp>
          <p:nvSpPr>
            <p:cNvPr id="1407" name="Google Shape;1407;p49"/>
            <p:cNvSpPr/>
            <p:nvPr/>
          </p:nvSpPr>
          <p:spPr>
            <a:xfrm>
              <a:off x="3680173" y="3232386"/>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8" name="Google Shape;1408;p49"/>
            <p:cNvSpPr/>
            <p:nvPr/>
          </p:nvSpPr>
          <p:spPr>
            <a:xfrm>
              <a:off x="3743529" y="3408162"/>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9" name="Google Shape;1409;p49"/>
            <p:cNvSpPr/>
            <p:nvPr/>
          </p:nvSpPr>
          <p:spPr>
            <a:xfrm>
              <a:off x="4061000" y="3231000"/>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0" name="Google Shape;1410;p49"/>
          <p:cNvGrpSpPr/>
          <p:nvPr/>
        </p:nvGrpSpPr>
        <p:grpSpPr>
          <a:xfrm>
            <a:off x="6524582" y="2257496"/>
            <a:ext cx="443283" cy="445620"/>
            <a:chOff x="6931035" y="3184144"/>
            <a:chExt cx="716128" cy="719903"/>
          </a:xfrm>
        </p:grpSpPr>
        <p:sp>
          <p:nvSpPr>
            <p:cNvPr id="1411" name="Google Shape;1411;p49"/>
            <p:cNvSpPr/>
            <p:nvPr/>
          </p:nvSpPr>
          <p:spPr>
            <a:xfrm>
              <a:off x="7304099" y="3430106"/>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2" name="Google Shape;1412;p49"/>
            <p:cNvSpPr/>
            <p:nvPr/>
          </p:nvSpPr>
          <p:spPr>
            <a:xfrm>
              <a:off x="6931035" y="3430106"/>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3" name="Google Shape;1413;p49"/>
            <p:cNvSpPr/>
            <p:nvPr/>
          </p:nvSpPr>
          <p:spPr>
            <a:xfrm>
              <a:off x="7175631" y="3184144"/>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4" name="Google Shape;1414;p49"/>
            <p:cNvSpPr/>
            <p:nvPr/>
          </p:nvSpPr>
          <p:spPr>
            <a:xfrm>
              <a:off x="7175631" y="3558678"/>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5" name="Google Shape;1415;p49"/>
          <p:cNvGrpSpPr/>
          <p:nvPr/>
        </p:nvGrpSpPr>
        <p:grpSpPr>
          <a:xfrm>
            <a:off x="5833276" y="2257448"/>
            <a:ext cx="445727" cy="445714"/>
            <a:chOff x="5846429" y="3184067"/>
            <a:chExt cx="720076" cy="720055"/>
          </a:xfrm>
        </p:grpSpPr>
        <p:sp>
          <p:nvSpPr>
            <p:cNvPr id="1416" name="Google Shape;1416;p49"/>
            <p:cNvSpPr/>
            <p:nvPr/>
          </p:nvSpPr>
          <p:spPr>
            <a:xfrm>
              <a:off x="6207893" y="3184067"/>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7" name="Google Shape;1417;p49"/>
            <p:cNvSpPr/>
            <p:nvPr/>
          </p:nvSpPr>
          <p:spPr>
            <a:xfrm>
              <a:off x="5846429" y="3186676"/>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8" name="Google Shape;1418;p49"/>
            <p:cNvSpPr/>
            <p:nvPr/>
          </p:nvSpPr>
          <p:spPr>
            <a:xfrm>
              <a:off x="5849043" y="3481007"/>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9" name="Google Shape;1419;p49"/>
            <p:cNvSpPr/>
            <p:nvPr/>
          </p:nvSpPr>
          <p:spPr>
            <a:xfrm>
              <a:off x="6143252" y="3545755"/>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0" name="Google Shape;1420;p49"/>
          <p:cNvGrpSpPr/>
          <p:nvPr/>
        </p:nvGrpSpPr>
        <p:grpSpPr>
          <a:xfrm>
            <a:off x="2520481" y="2257393"/>
            <a:ext cx="303698" cy="445825"/>
            <a:chOff x="655600" y="3183978"/>
            <a:chExt cx="490627" cy="720234"/>
          </a:xfrm>
        </p:grpSpPr>
        <p:sp>
          <p:nvSpPr>
            <p:cNvPr id="1421" name="Google Shape;1421;p49"/>
            <p:cNvSpPr/>
            <p:nvPr/>
          </p:nvSpPr>
          <p:spPr>
            <a:xfrm>
              <a:off x="781315" y="3461564"/>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2" name="Google Shape;1422;p49"/>
            <p:cNvSpPr/>
            <p:nvPr/>
          </p:nvSpPr>
          <p:spPr>
            <a:xfrm>
              <a:off x="850087" y="3183978"/>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3" name="Google Shape;1423;p49"/>
            <p:cNvSpPr/>
            <p:nvPr/>
          </p:nvSpPr>
          <p:spPr>
            <a:xfrm>
              <a:off x="655600" y="3264496"/>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4" name="Google Shape;1424;p49"/>
            <p:cNvSpPr/>
            <p:nvPr/>
          </p:nvSpPr>
          <p:spPr>
            <a:xfrm>
              <a:off x="673846" y="3654405"/>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5" name="Google Shape;1425;p49"/>
            <p:cNvSpPr/>
            <p:nvPr/>
          </p:nvSpPr>
          <p:spPr>
            <a:xfrm>
              <a:off x="959159" y="3535238"/>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6" name="Google Shape;1426;p49"/>
          <p:cNvGrpSpPr/>
          <p:nvPr/>
        </p:nvGrpSpPr>
        <p:grpSpPr>
          <a:xfrm>
            <a:off x="7213443" y="2257509"/>
            <a:ext cx="189785" cy="445592"/>
            <a:chOff x="8011692" y="3184166"/>
            <a:chExt cx="306600" cy="719859"/>
          </a:xfrm>
        </p:grpSpPr>
        <p:sp>
          <p:nvSpPr>
            <p:cNvPr id="1427" name="Google Shape;1427;p49"/>
            <p:cNvSpPr/>
            <p:nvPr/>
          </p:nvSpPr>
          <p:spPr>
            <a:xfrm>
              <a:off x="8011692" y="3885096"/>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8" name="Google Shape;1428;p49"/>
            <p:cNvSpPr/>
            <p:nvPr/>
          </p:nvSpPr>
          <p:spPr>
            <a:xfrm>
              <a:off x="8011692" y="3184166"/>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9" name="Google Shape;1429;p49"/>
            <p:cNvSpPr txBox="1"/>
            <p:nvPr/>
          </p:nvSpPr>
          <p:spPr>
            <a:xfrm>
              <a:off x="8011692" y="3395332"/>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0" name="Google Shape;1430;p49"/>
            <p:cNvSpPr txBox="1"/>
            <p:nvPr/>
          </p:nvSpPr>
          <p:spPr>
            <a:xfrm>
              <a:off x="8011692" y="3231683"/>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1" name="Google Shape;1431;p49"/>
            <p:cNvSpPr txBox="1"/>
            <p:nvPr/>
          </p:nvSpPr>
          <p:spPr>
            <a:xfrm>
              <a:off x="8011692" y="3718293"/>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2" name="Google Shape;1432;p49"/>
            <p:cNvSpPr txBox="1"/>
            <p:nvPr/>
          </p:nvSpPr>
          <p:spPr>
            <a:xfrm>
              <a:off x="8011692" y="3556812"/>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33" name="Google Shape;1433;p49"/>
          <p:cNvGrpSpPr/>
          <p:nvPr/>
        </p:nvGrpSpPr>
        <p:grpSpPr>
          <a:xfrm>
            <a:off x="7648230" y="2257259"/>
            <a:ext cx="246199" cy="445516"/>
            <a:chOff x="4556125" y="630237"/>
            <a:chExt cx="3081338" cy="5568950"/>
          </a:xfrm>
        </p:grpSpPr>
        <p:sp>
          <p:nvSpPr>
            <p:cNvPr id="1434" name="Google Shape;1434;p49"/>
            <p:cNvSpPr/>
            <p:nvPr/>
          </p:nvSpPr>
          <p:spPr>
            <a:xfrm>
              <a:off x="4756150" y="630237"/>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5" name="Google Shape;1435;p49"/>
            <p:cNvSpPr/>
            <p:nvPr/>
          </p:nvSpPr>
          <p:spPr>
            <a:xfrm>
              <a:off x="4556125" y="1357312"/>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6" name="Google Shape;1436;p49"/>
            <p:cNvSpPr/>
            <p:nvPr/>
          </p:nvSpPr>
          <p:spPr>
            <a:xfrm>
              <a:off x="4556125" y="216852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7" name="Google Shape;1437;p49"/>
            <p:cNvSpPr/>
            <p:nvPr/>
          </p:nvSpPr>
          <p:spPr>
            <a:xfrm>
              <a:off x="4556125" y="298132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8" name="Google Shape;1438;p49"/>
            <p:cNvSpPr/>
            <p:nvPr/>
          </p:nvSpPr>
          <p:spPr>
            <a:xfrm>
              <a:off x="4830762" y="447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9" name="Google Shape;1439;p49"/>
            <p:cNvSpPr/>
            <p:nvPr/>
          </p:nvSpPr>
          <p:spPr>
            <a:xfrm>
              <a:off x="5078412" y="406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0" name="Google Shape;1440;p49"/>
            <p:cNvSpPr/>
            <p:nvPr/>
          </p:nvSpPr>
          <p:spPr>
            <a:xfrm>
              <a:off x="6389687" y="384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41" name="Google Shape;1441;p49"/>
          <p:cNvGrpSpPr/>
          <p:nvPr/>
        </p:nvGrpSpPr>
        <p:grpSpPr>
          <a:xfrm>
            <a:off x="1829253" y="2257459"/>
            <a:ext cx="445768" cy="445697"/>
            <a:chOff x="1674084" y="3214987"/>
            <a:chExt cx="720142" cy="720027"/>
          </a:xfrm>
        </p:grpSpPr>
        <p:sp>
          <p:nvSpPr>
            <p:cNvPr id="1442" name="Google Shape;1442;p49"/>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3" name="Google Shape;1443;p49"/>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4" name="Google Shape;1444;p49"/>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49"/>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49"/>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7" name="Google Shape;1447;p49"/>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8" name="Google Shape;1448;p49"/>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9" name="Google Shape;1449;p49"/>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0" name="Google Shape;1450;p49"/>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1" name="Google Shape;1451;p49"/>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2" name="Google Shape;1452;p49"/>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3" name="Google Shape;1453;p49"/>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4" name="Google Shape;1454;p49"/>
          <p:cNvGrpSpPr/>
          <p:nvPr/>
        </p:nvGrpSpPr>
        <p:grpSpPr>
          <a:xfrm>
            <a:off x="1138094" y="2257421"/>
            <a:ext cx="445578" cy="445773"/>
            <a:chOff x="557511" y="3214925"/>
            <a:chExt cx="719836" cy="720150"/>
          </a:xfrm>
        </p:grpSpPr>
        <p:sp>
          <p:nvSpPr>
            <p:cNvPr id="1455" name="Google Shape;1455;p49"/>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6" name="Google Shape;1456;p49"/>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7" name="Google Shape;1457;p49"/>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8" name="Google Shape;1458;p49"/>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9" name="Google Shape;1459;p49"/>
          <p:cNvGrpSpPr/>
          <p:nvPr/>
        </p:nvGrpSpPr>
        <p:grpSpPr>
          <a:xfrm>
            <a:off x="1081977" y="3693756"/>
            <a:ext cx="445905" cy="400522"/>
            <a:chOff x="1147762" y="1131887"/>
            <a:chExt cx="5137150" cy="4619626"/>
          </a:xfrm>
        </p:grpSpPr>
        <p:sp>
          <p:nvSpPr>
            <p:cNvPr id="1460" name="Google Shape;1460;p49"/>
            <p:cNvSpPr/>
            <p:nvPr/>
          </p:nvSpPr>
          <p:spPr>
            <a:xfrm>
              <a:off x="1147762" y="2425700"/>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49"/>
            <p:cNvSpPr/>
            <p:nvPr/>
          </p:nvSpPr>
          <p:spPr>
            <a:xfrm>
              <a:off x="2617787" y="3519487"/>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2" name="Google Shape;1462;p49"/>
            <p:cNvSpPr/>
            <p:nvPr/>
          </p:nvSpPr>
          <p:spPr>
            <a:xfrm>
              <a:off x="2449512" y="1131887"/>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3" name="Google Shape;1463;p49"/>
          <p:cNvGrpSpPr/>
          <p:nvPr/>
        </p:nvGrpSpPr>
        <p:grpSpPr>
          <a:xfrm>
            <a:off x="1879306" y="3687410"/>
            <a:ext cx="445901" cy="413282"/>
            <a:chOff x="1570037" y="1341437"/>
            <a:chExt cx="4943475" cy="4576762"/>
          </a:xfrm>
        </p:grpSpPr>
        <p:sp>
          <p:nvSpPr>
            <p:cNvPr id="1464" name="Google Shape;1464;p49"/>
            <p:cNvSpPr/>
            <p:nvPr/>
          </p:nvSpPr>
          <p:spPr>
            <a:xfrm>
              <a:off x="4814887" y="3284537"/>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5" name="Google Shape;1465;p49"/>
            <p:cNvSpPr/>
            <p:nvPr/>
          </p:nvSpPr>
          <p:spPr>
            <a:xfrm>
              <a:off x="2355850" y="4164012"/>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6" name="Google Shape;1466;p49"/>
            <p:cNvSpPr/>
            <p:nvPr/>
          </p:nvSpPr>
          <p:spPr>
            <a:xfrm>
              <a:off x="2636837" y="1443037"/>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7" name="Google Shape;1467;p49"/>
            <p:cNvSpPr/>
            <p:nvPr/>
          </p:nvSpPr>
          <p:spPr>
            <a:xfrm>
              <a:off x="1570037" y="3162300"/>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8" name="Google Shape;1468;p49"/>
            <p:cNvSpPr/>
            <p:nvPr/>
          </p:nvSpPr>
          <p:spPr>
            <a:xfrm>
              <a:off x="3101975" y="1341437"/>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69" name="Google Shape;1469;p49"/>
            <p:cNvSpPr/>
            <p:nvPr/>
          </p:nvSpPr>
          <p:spPr>
            <a:xfrm>
              <a:off x="4019550" y="4094162"/>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70" name="Google Shape;1470;p49"/>
          <p:cNvGrpSpPr/>
          <p:nvPr/>
        </p:nvGrpSpPr>
        <p:grpSpPr>
          <a:xfrm>
            <a:off x="4364629" y="3671511"/>
            <a:ext cx="441332" cy="445721"/>
            <a:chOff x="5770007" y="5489899"/>
            <a:chExt cx="712976" cy="720067"/>
          </a:xfrm>
        </p:grpSpPr>
        <p:sp>
          <p:nvSpPr>
            <p:cNvPr id="1471" name="Google Shape;1471;p49"/>
            <p:cNvSpPr/>
            <p:nvPr/>
          </p:nvSpPr>
          <p:spPr>
            <a:xfrm>
              <a:off x="6229483" y="5489899"/>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2" name="Google Shape;1472;p49"/>
            <p:cNvSpPr/>
            <p:nvPr/>
          </p:nvSpPr>
          <p:spPr>
            <a:xfrm>
              <a:off x="5770007" y="5489899"/>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3" name="Google Shape;1473;p49"/>
            <p:cNvSpPr/>
            <p:nvPr/>
          </p:nvSpPr>
          <p:spPr>
            <a:xfrm>
              <a:off x="6229483" y="5954666"/>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4" name="Google Shape;1474;p49"/>
            <p:cNvSpPr/>
            <p:nvPr/>
          </p:nvSpPr>
          <p:spPr>
            <a:xfrm>
              <a:off x="5770007" y="5954666"/>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49"/>
            <p:cNvSpPr/>
            <p:nvPr/>
          </p:nvSpPr>
          <p:spPr>
            <a:xfrm>
              <a:off x="6011100" y="5535496"/>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6" name="Google Shape;1476;p49"/>
            <p:cNvSpPr/>
            <p:nvPr/>
          </p:nvSpPr>
          <p:spPr>
            <a:xfrm>
              <a:off x="6011100" y="6000263"/>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7" name="Google Shape;1477;p49"/>
            <p:cNvSpPr/>
            <p:nvPr/>
          </p:nvSpPr>
          <p:spPr>
            <a:xfrm>
              <a:off x="5814051" y="5734318"/>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49"/>
            <p:cNvSpPr/>
            <p:nvPr/>
          </p:nvSpPr>
          <p:spPr>
            <a:xfrm>
              <a:off x="6273756" y="5735013"/>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9" name="Google Shape;1479;p49"/>
          <p:cNvGrpSpPr/>
          <p:nvPr/>
        </p:nvGrpSpPr>
        <p:grpSpPr>
          <a:xfrm>
            <a:off x="5157420" y="3693981"/>
            <a:ext cx="445651" cy="400824"/>
            <a:chOff x="7050768" y="5526199"/>
            <a:chExt cx="719953" cy="647534"/>
          </a:xfrm>
        </p:grpSpPr>
        <p:sp>
          <p:nvSpPr>
            <p:cNvPr id="1480" name="Google Shape;1480;p49"/>
            <p:cNvSpPr/>
            <p:nvPr/>
          </p:nvSpPr>
          <p:spPr>
            <a:xfrm>
              <a:off x="7465241" y="5526199"/>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1" name="Google Shape;1481;p49"/>
            <p:cNvSpPr/>
            <p:nvPr/>
          </p:nvSpPr>
          <p:spPr>
            <a:xfrm>
              <a:off x="7189726" y="5526199"/>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2" name="Google Shape;1482;p49"/>
            <p:cNvSpPr/>
            <p:nvPr/>
          </p:nvSpPr>
          <p:spPr>
            <a:xfrm>
              <a:off x="7465241" y="6004833"/>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49"/>
            <p:cNvSpPr/>
            <p:nvPr/>
          </p:nvSpPr>
          <p:spPr>
            <a:xfrm>
              <a:off x="7602721" y="5765701"/>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4" name="Google Shape;1484;p49"/>
            <p:cNvSpPr/>
            <p:nvPr/>
          </p:nvSpPr>
          <p:spPr>
            <a:xfrm>
              <a:off x="7050768" y="5765701"/>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5" name="Google Shape;1485;p49"/>
            <p:cNvSpPr/>
            <p:nvPr/>
          </p:nvSpPr>
          <p:spPr>
            <a:xfrm>
              <a:off x="7189726" y="6004833"/>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6" name="Google Shape;1486;p49"/>
            <p:cNvSpPr/>
            <p:nvPr/>
          </p:nvSpPr>
          <p:spPr>
            <a:xfrm>
              <a:off x="7134476" y="5655289"/>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49"/>
            <p:cNvSpPr/>
            <p:nvPr/>
          </p:nvSpPr>
          <p:spPr>
            <a:xfrm>
              <a:off x="7351783" y="5564482"/>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8" name="Google Shape;1488;p49"/>
            <p:cNvSpPr/>
            <p:nvPr/>
          </p:nvSpPr>
          <p:spPr>
            <a:xfrm>
              <a:off x="7548579" y="5894792"/>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9" name="Google Shape;1489;p49"/>
            <p:cNvSpPr/>
            <p:nvPr/>
          </p:nvSpPr>
          <p:spPr>
            <a:xfrm>
              <a:off x="7548579" y="5655844"/>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0" name="Google Shape;1490;p49"/>
            <p:cNvSpPr/>
            <p:nvPr/>
          </p:nvSpPr>
          <p:spPr>
            <a:xfrm>
              <a:off x="7134476" y="5894792"/>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1" name="Google Shape;1491;p49"/>
            <p:cNvSpPr/>
            <p:nvPr/>
          </p:nvSpPr>
          <p:spPr>
            <a:xfrm>
              <a:off x="7351783" y="6043117"/>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2" name="Google Shape;1492;p49"/>
          <p:cNvGrpSpPr/>
          <p:nvPr/>
        </p:nvGrpSpPr>
        <p:grpSpPr>
          <a:xfrm>
            <a:off x="6751936" y="3694051"/>
            <a:ext cx="445681" cy="400651"/>
            <a:chOff x="9626723" y="5526313"/>
            <a:chExt cx="720002" cy="647256"/>
          </a:xfrm>
        </p:grpSpPr>
        <p:sp>
          <p:nvSpPr>
            <p:cNvPr id="1493" name="Google Shape;1493;p49"/>
            <p:cNvSpPr/>
            <p:nvPr/>
          </p:nvSpPr>
          <p:spPr>
            <a:xfrm>
              <a:off x="10040990" y="5526313"/>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49"/>
            <p:cNvSpPr/>
            <p:nvPr/>
          </p:nvSpPr>
          <p:spPr>
            <a:xfrm>
              <a:off x="9765139" y="5526313"/>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49"/>
            <p:cNvSpPr/>
            <p:nvPr/>
          </p:nvSpPr>
          <p:spPr>
            <a:xfrm>
              <a:off x="10040990" y="6005269"/>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6" name="Google Shape;1496;p49"/>
            <p:cNvSpPr/>
            <p:nvPr/>
          </p:nvSpPr>
          <p:spPr>
            <a:xfrm>
              <a:off x="10178425" y="5765496"/>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7" name="Google Shape;1497;p49"/>
            <p:cNvSpPr/>
            <p:nvPr/>
          </p:nvSpPr>
          <p:spPr>
            <a:xfrm>
              <a:off x="9626723" y="5765496"/>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8" name="Google Shape;1498;p49"/>
            <p:cNvSpPr/>
            <p:nvPr/>
          </p:nvSpPr>
          <p:spPr>
            <a:xfrm>
              <a:off x="9765139" y="6005269"/>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9" name="Google Shape;1499;p49"/>
            <p:cNvSpPr/>
            <p:nvPr/>
          </p:nvSpPr>
          <p:spPr>
            <a:xfrm>
              <a:off x="10198227" y="5672808"/>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0" name="Google Shape;1500;p49"/>
            <p:cNvSpPr/>
            <p:nvPr/>
          </p:nvSpPr>
          <p:spPr>
            <a:xfrm>
              <a:off x="10197835" y="5944589"/>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1" name="Google Shape;1501;p49"/>
            <p:cNvSpPr/>
            <p:nvPr/>
          </p:nvSpPr>
          <p:spPr>
            <a:xfrm>
              <a:off x="9938649" y="6122111"/>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2" name="Google Shape;1502;p49"/>
            <p:cNvSpPr/>
            <p:nvPr/>
          </p:nvSpPr>
          <p:spPr>
            <a:xfrm>
              <a:off x="9728084" y="5944196"/>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3" name="Google Shape;1503;p49"/>
            <p:cNvSpPr/>
            <p:nvPr/>
          </p:nvSpPr>
          <p:spPr>
            <a:xfrm>
              <a:off x="9728084" y="5672219"/>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4" name="Google Shape;1504;p49"/>
            <p:cNvSpPr/>
            <p:nvPr/>
          </p:nvSpPr>
          <p:spPr>
            <a:xfrm>
              <a:off x="9939237" y="5573835"/>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5" name="Google Shape;1505;p49"/>
          <p:cNvGrpSpPr/>
          <p:nvPr/>
        </p:nvGrpSpPr>
        <p:grpSpPr>
          <a:xfrm>
            <a:off x="7549176" y="3671488"/>
            <a:ext cx="445582" cy="445743"/>
            <a:chOff x="10914672" y="5489861"/>
            <a:chExt cx="719842" cy="720102"/>
          </a:xfrm>
        </p:grpSpPr>
        <p:sp>
          <p:nvSpPr>
            <p:cNvPr id="1506" name="Google Shape;1506;p49"/>
            <p:cNvSpPr/>
            <p:nvPr/>
          </p:nvSpPr>
          <p:spPr>
            <a:xfrm>
              <a:off x="11420014" y="5489861"/>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7" name="Google Shape;1507;p49"/>
            <p:cNvSpPr/>
            <p:nvPr/>
          </p:nvSpPr>
          <p:spPr>
            <a:xfrm>
              <a:off x="11420014" y="5994863"/>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8" name="Google Shape;1508;p49"/>
            <p:cNvSpPr/>
            <p:nvPr/>
          </p:nvSpPr>
          <p:spPr>
            <a:xfrm>
              <a:off x="10914672" y="5489861"/>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9" name="Google Shape;1509;p49"/>
            <p:cNvSpPr/>
            <p:nvPr/>
          </p:nvSpPr>
          <p:spPr>
            <a:xfrm>
              <a:off x="10914672" y="5994863"/>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0" name="Google Shape;1510;p49"/>
            <p:cNvSpPr/>
            <p:nvPr/>
          </p:nvSpPr>
          <p:spPr>
            <a:xfrm>
              <a:off x="11595623" y="5710038"/>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1" name="Google Shape;1511;p49"/>
            <p:cNvSpPr/>
            <p:nvPr/>
          </p:nvSpPr>
          <p:spPr>
            <a:xfrm>
              <a:off x="11138826" y="6170527"/>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2" name="Google Shape;1512;p49"/>
            <p:cNvSpPr/>
            <p:nvPr/>
          </p:nvSpPr>
          <p:spPr>
            <a:xfrm>
              <a:off x="10925018" y="5713747"/>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3" name="Google Shape;1513;p49"/>
            <p:cNvSpPr/>
            <p:nvPr/>
          </p:nvSpPr>
          <p:spPr>
            <a:xfrm>
              <a:off x="11135112" y="5499930"/>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4" name="Google Shape;1514;p49"/>
            <p:cNvSpPr/>
            <p:nvPr/>
          </p:nvSpPr>
          <p:spPr>
            <a:xfrm>
              <a:off x="11578115" y="5950881"/>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5" name="Google Shape;1515;p49"/>
            <p:cNvSpPr/>
            <p:nvPr/>
          </p:nvSpPr>
          <p:spPr>
            <a:xfrm>
              <a:off x="11135112" y="6152776"/>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6" name="Google Shape;1516;p49"/>
            <p:cNvSpPr/>
            <p:nvPr/>
          </p:nvSpPr>
          <p:spPr>
            <a:xfrm>
              <a:off x="10918386" y="5710038"/>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7" name="Google Shape;1517;p49"/>
            <p:cNvSpPr/>
            <p:nvPr/>
          </p:nvSpPr>
          <p:spPr>
            <a:xfrm>
              <a:off x="11375979" y="5493571"/>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18" name="Google Shape;1518;p49"/>
          <p:cNvGrpSpPr/>
          <p:nvPr/>
        </p:nvGrpSpPr>
        <p:grpSpPr>
          <a:xfrm>
            <a:off x="5954636" y="3681752"/>
            <a:ext cx="445821" cy="425246"/>
            <a:chOff x="8338678" y="5506443"/>
            <a:chExt cx="720227" cy="686988"/>
          </a:xfrm>
        </p:grpSpPr>
        <p:sp>
          <p:nvSpPr>
            <p:cNvPr id="1519" name="Google Shape;1519;p49"/>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0" name="Google Shape;1520;p49"/>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1" name="Google Shape;1521;p49"/>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2" name="Google Shape;1522;p49"/>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3" name="Google Shape;1523;p49"/>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4" name="Google Shape;1524;p49"/>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25" name="Google Shape;1525;p49"/>
          <p:cNvGrpSpPr/>
          <p:nvPr/>
        </p:nvGrpSpPr>
        <p:grpSpPr>
          <a:xfrm>
            <a:off x="2676293" y="3736342"/>
            <a:ext cx="1336824" cy="316035"/>
            <a:chOff x="3042485" y="5594633"/>
            <a:chExt cx="2159652" cy="510557"/>
          </a:xfrm>
        </p:grpSpPr>
        <p:sp>
          <p:nvSpPr>
            <p:cNvPr id="1526" name="Google Shape;1526;p49"/>
            <p:cNvSpPr/>
            <p:nvPr/>
          </p:nvSpPr>
          <p:spPr>
            <a:xfrm>
              <a:off x="3042485" y="5869690"/>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7" name="Google Shape;1527;p49"/>
            <p:cNvSpPr/>
            <p:nvPr/>
          </p:nvSpPr>
          <p:spPr>
            <a:xfrm>
              <a:off x="3317231" y="5594633"/>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8" name="Google Shape;1528;p49"/>
            <p:cNvSpPr/>
            <p:nvPr/>
          </p:nvSpPr>
          <p:spPr>
            <a:xfrm>
              <a:off x="3591976" y="5869690"/>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9" name="Google Shape;1529;p49"/>
            <p:cNvSpPr/>
            <p:nvPr/>
          </p:nvSpPr>
          <p:spPr>
            <a:xfrm>
              <a:off x="3866722" y="5594633"/>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0" name="Google Shape;1530;p49"/>
            <p:cNvSpPr/>
            <p:nvPr/>
          </p:nvSpPr>
          <p:spPr>
            <a:xfrm>
              <a:off x="4141467" y="5869690"/>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1" name="Google Shape;1531;p49"/>
            <p:cNvSpPr/>
            <p:nvPr/>
          </p:nvSpPr>
          <p:spPr>
            <a:xfrm>
              <a:off x="4417146" y="5594633"/>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2" name="Google Shape;1532;p49"/>
            <p:cNvSpPr/>
            <p:nvPr/>
          </p:nvSpPr>
          <p:spPr>
            <a:xfrm>
              <a:off x="4691892" y="5869690"/>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3" name="Google Shape;1533;p49"/>
            <p:cNvSpPr/>
            <p:nvPr/>
          </p:nvSpPr>
          <p:spPr>
            <a:xfrm>
              <a:off x="4966637" y="5594633"/>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4" name="Google Shape;1534;p49"/>
            <p:cNvSpPr/>
            <p:nvPr/>
          </p:nvSpPr>
          <p:spPr>
            <a:xfrm>
              <a:off x="3210195" y="5762654"/>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5" name="Google Shape;1535;p49"/>
            <p:cNvSpPr/>
            <p:nvPr/>
          </p:nvSpPr>
          <p:spPr>
            <a:xfrm>
              <a:off x="3485252" y="5762654"/>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6" name="Google Shape;1536;p49"/>
            <p:cNvSpPr/>
            <p:nvPr/>
          </p:nvSpPr>
          <p:spPr>
            <a:xfrm>
              <a:off x="3760620"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7" name="Google Shape;1537;p49"/>
            <p:cNvSpPr/>
            <p:nvPr/>
          </p:nvSpPr>
          <p:spPr>
            <a:xfrm>
              <a:off x="4035365" y="5762654"/>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8" name="Google Shape;1538;p49"/>
            <p:cNvSpPr/>
            <p:nvPr/>
          </p:nvSpPr>
          <p:spPr>
            <a:xfrm>
              <a:off x="4310111"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9" name="Google Shape;1539;p49"/>
            <p:cNvSpPr/>
            <p:nvPr/>
          </p:nvSpPr>
          <p:spPr>
            <a:xfrm>
              <a:off x="4585167" y="5762654"/>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0" name="Google Shape;1540;p49"/>
            <p:cNvSpPr/>
            <p:nvPr/>
          </p:nvSpPr>
          <p:spPr>
            <a:xfrm>
              <a:off x="4859913" y="5762654"/>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1" name="Google Shape;1541;p49"/>
          <p:cNvGrpSpPr/>
          <p:nvPr/>
        </p:nvGrpSpPr>
        <p:grpSpPr>
          <a:xfrm>
            <a:off x="1879183" y="4379878"/>
            <a:ext cx="445738" cy="442950"/>
            <a:chOff x="1879183" y="4379878"/>
            <a:chExt cx="445738" cy="442950"/>
          </a:xfrm>
        </p:grpSpPr>
        <p:sp>
          <p:nvSpPr>
            <p:cNvPr id="1542" name="Google Shape;1542;p49"/>
            <p:cNvSpPr/>
            <p:nvPr/>
          </p:nvSpPr>
          <p:spPr>
            <a:xfrm>
              <a:off x="1879183" y="4379878"/>
              <a:ext cx="445738" cy="303917"/>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3" name="Google Shape;1543;p49"/>
            <p:cNvSpPr/>
            <p:nvPr/>
          </p:nvSpPr>
          <p:spPr>
            <a:xfrm>
              <a:off x="1879183" y="4683795"/>
              <a:ext cx="262365" cy="72893"/>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4" name="Google Shape;1544;p49"/>
            <p:cNvSpPr/>
            <p:nvPr/>
          </p:nvSpPr>
          <p:spPr>
            <a:xfrm>
              <a:off x="1977511" y="4711043"/>
              <a:ext cx="164036" cy="45646"/>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5" name="Google Shape;1545;p49"/>
            <p:cNvSpPr/>
            <p:nvPr/>
          </p:nvSpPr>
          <p:spPr>
            <a:xfrm>
              <a:off x="1977511" y="4756688"/>
              <a:ext cx="82018" cy="66140"/>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6" name="Google Shape;1546;p49"/>
          <p:cNvGrpSpPr/>
          <p:nvPr/>
        </p:nvGrpSpPr>
        <p:grpSpPr>
          <a:xfrm>
            <a:off x="6788033" y="4378458"/>
            <a:ext cx="373053" cy="445791"/>
            <a:chOff x="8095060" y="5664590"/>
            <a:chExt cx="497404" cy="594389"/>
          </a:xfrm>
        </p:grpSpPr>
        <p:grpSp>
          <p:nvGrpSpPr>
            <p:cNvPr id="1547" name="Google Shape;1547;p49"/>
            <p:cNvGrpSpPr/>
            <p:nvPr/>
          </p:nvGrpSpPr>
          <p:grpSpPr>
            <a:xfrm>
              <a:off x="8095060" y="5969027"/>
              <a:ext cx="497404" cy="289951"/>
              <a:chOff x="8095060" y="5969027"/>
              <a:chExt cx="497404" cy="289951"/>
            </a:xfrm>
          </p:grpSpPr>
          <p:sp>
            <p:nvSpPr>
              <p:cNvPr id="1548" name="Google Shape;1548;p49"/>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9" name="Google Shape;1549;p49"/>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0" name="Google Shape;1550;p49"/>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51" name="Google Shape;1551;p49"/>
            <p:cNvGrpSpPr/>
            <p:nvPr/>
          </p:nvGrpSpPr>
          <p:grpSpPr>
            <a:xfrm>
              <a:off x="8095060" y="5867832"/>
              <a:ext cx="497404" cy="289312"/>
              <a:chOff x="8095060" y="5867832"/>
              <a:chExt cx="497404" cy="289312"/>
            </a:xfrm>
          </p:grpSpPr>
          <p:sp>
            <p:nvSpPr>
              <p:cNvPr id="1552" name="Google Shape;1552;p49"/>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3" name="Google Shape;1553;p49"/>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4" name="Google Shape;1554;p49"/>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55" name="Google Shape;1555;p49"/>
            <p:cNvGrpSpPr/>
            <p:nvPr/>
          </p:nvGrpSpPr>
          <p:grpSpPr>
            <a:xfrm>
              <a:off x="8095060" y="5765998"/>
              <a:ext cx="497404" cy="289312"/>
              <a:chOff x="8095060" y="5765998"/>
              <a:chExt cx="497404" cy="289312"/>
            </a:xfrm>
          </p:grpSpPr>
          <p:sp>
            <p:nvSpPr>
              <p:cNvPr id="1556" name="Google Shape;1556;p49"/>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7" name="Google Shape;1557;p49"/>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8" name="Google Shape;1558;p49"/>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59" name="Google Shape;1559;p49"/>
            <p:cNvGrpSpPr/>
            <p:nvPr/>
          </p:nvGrpSpPr>
          <p:grpSpPr>
            <a:xfrm>
              <a:off x="8095060" y="5664590"/>
              <a:ext cx="497404" cy="290164"/>
              <a:chOff x="8095060" y="5664590"/>
              <a:chExt cx="497404" cy="290164"/>
            </a:xfrm>
          </p:grpSpPr>
          <p:sp>
            <p:nvSpPr>
              <p:cNvPr id="1560" name="Google Shape;1560;p49"/>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1" name="Google Shape;1561;p49"/>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2" name="Google Shape;1562;p49"/>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563" name="Google Shape;1563;p49"/>
          <p:cNvGrpSpPr/>
          <p:nvPr/>
        </p:nvGrpSpPr>
        <p:grpSpPr>
          <a:xfrm>
            <a:off x="2870825" y="4378486"/>
            <a:ext cx="557162" cy="445734"/>
            <a:chOff x="4607809" y="5664627"/>
            <a:chExt cx="742883" cy="594312"/>
          </a:xfrm>
        </p:grpSpPr>
        <p:sp>
          <p:nvSpPr>
            <p:cNvPr id="1564" name="Google Shape;1564;p49"/>
            <p:cNvSpPr/>
            <p:nvPr/>
          </p:nvSpPr>
          <p:spPr>
            <a:xfrm>
              <a:off x="4607809" y="58242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5" name="Google Shape;1565;p49"/>
            <p:cNvSpPr/>
            <p:nvPr/>
          </p:nvSpPr>
          <p:spPr>
            <a:xfrm>
              <a:off x="4792974" y="57712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6" name="Google Shape;1566;p49"/>
            <p:cNvSpPr/>
            <p:nvPr/>
          </p:nvSpPr>
          <p:spPr>
            <a:xfrm>
              <a:off x="4978822" y="57176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7" name="Google Shape;1567;p49"/>
            <p:cNvSpPr/>
            <p:nvPr/>
          </p:nvSpPr>
          <p:spPr>
            <a:xfrm>
              <a:off x="5164499" y="56646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8" name="Google Shape;1568;p49"/>
            <p:cNvSpPr/>
            <p:nvPr/>
          </p:nvSpPr>
          <p:spPr>
            <a:xfrm>
              <a:off x="4607809" y="62253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9" name="Google Shape;1569;p49"/>
            <p:cNvSpPr/>
            <p:nvPr/>
          </p:nvSpPr>
          <p:spPr>
            <a:xfrm>
              <a:off x="4792974" y="62253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0" name="Google Shape;1570;p49"/>
            <p:cNvSpPr/>
            <p:nvPr/>
          </p:nvSpPr>
          <p:spPr>
            <a:xfrm>
              <a:off x="5112694" y="62253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1" name="Google Shape;1571;p49"/>
            <p:cNvSpPr/>
            <p:nvPr/>
          </p:nvSpPr>
          <p:spPr>
            <a:xfrm>
              <a:off x="4978822" y="62253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72" name="Google Shape;1572;p49"/>
          <p:cNvGrpSpPr/>
          <p:nvPr/>
        </p:nvGrpSpPr>
        <p:grpSpPr>
          <a:xfrm>
            <a:off x="3973890" y="4378543"/>
            <a:ext cx="1079865" cy="445620"/>
            <a:chOff x="2571250" y="5664711"/>
            <a:chExt cx="1439820" cy="594160"/>
          </a:xfrm>
        </p:grpSpPr>
        <p:sp>
          <p:nvSpPr>
            <p:cNvPr id="1573" name="Google Shape;1573;p49"/>
            <p:cNvSpPr/>
            <p:nvPr/>
          </p:nvSpPr>
          <p:spPr>
            <a:xfrm>
              <a:off x="2751485" y="56993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74" name="Google Shape;1574;p49"/>
            <p:cNvSpPr/>
            <p:nvPr/>
          </p:nvSpPr>
          <p:spPr>
            <a:xfrm>
              <a:off x="2765747" y="57138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75" name="Google Shape;1575;p49"/>
            <p:cNvSpPr/>
            <p:nvPr/>
          </p:nvSpPr>
          <p:spPr>
            <a:xfrm>
              <a:off x="2930895" y="57324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76" name="Google Shape;1576;p49"/>
            <p:cNvSpPr/>
            <p:nvPr/>
          </p:nvSpPr>
          <p:spPr>
            <a:xfrm>
              <a:off x="2945363" y="57469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77" name="Google Shape;1577;p49"/>
            <p:cNvSpPr/>
            <p:nvPr/>
          </p:nvSpPr>
          <p:spPr>
            <a:xfrm>
              <a:off x="3111130" y="57562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78" name="Google Shape;1578;p49"/>
            <p:cNvSpPr/>
            <p:nvPr/>
          </p:nvSpPr>
          <p:spPr>
            <a:xfrm>
              <a:off x="3125392" y="57707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79" name="Google Shape;1579;p49"/>
            <p:cNvSpPr/>
            <p:nvPr/>
          </p:nvSpPr>
          <p:spPr>
            <a:xfrm>
              <a:off x="3291159" y="57562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0" name="Google Shape;1580;p49"/>
            <p:cNvSpPr/>
            <p:nvPr/>
          </p:nvSpPr>
          <p:spPr>
            <a:xfrm>
              <a:off x="3305628" y="57707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1" name="Google Shape;1581;p49"/>
            <p:cNvSpPr/>
            <p:nvPr/>
          </p:nvSpPr>
          <p:spPr>
            <a:xfrm>
              <a:off x="3471189" y="57324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2" name="Google Shape;1582;p49"/>
            <p:cNvSpPr/>
            <p:nvPr/>
          </p:nvSpPr>
          <p:spPr>
            <a:xfrm>
              <a:off x="3485657" y="57469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3" name="Google Shape;1583;p49"/>
            <p:cNvSpPr/>
            <p:nvPr/>
          </p:nvSpPr>
          <p:spPr>
            <a:xfrm>
              <a:off x="3651425" y="56993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4" name="Google Shape;1584;p49"/>
            <p:cNvSpPr/>
            <p:nvPr/>
          </p:nvSpPr>
          <p:spPr>
            <a:xfrm>
              <a:off x="3665893" y="57138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5" name="Google Shape;1585;p49"/>
            <p:cNvSpPr/>
            <p:nvPr/>
          </p:nvSpPr>
          <p:spPr>
            <a:xfrm>
              <a:off x="3830834" y="56647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6" name="Google Shape;1586;p49"/>
            <p:cNvSpPr/>
            <p:nvPr/>
          </p:nvSpPr>
          <p:spPr>
            <a:xfrm>
              <a:off x="3845302" y="56792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7" name="Google Shape;1587;p49"/>
            <p:cNvSpPr/>
            <p:nvPr/>
          </p:nvSpPr>
          <p:spPr>
            <a:xfrm>
              <a:off x="2571250" y="56647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8" name="Google Shape;1588;p49"/>
            <p:cNvSpPr/>
            <p:nvPr/>
          </p:nvSpPr>
          <p:spPr>
            <a:xfrm>
              <a:off x="2585718" y="56792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89" name="Google Shape;1589;p49"/>
            <p:cNvSpPr/>
            <p:nvPr/>
          </p:nvSpPr>
          <p:spPr>
            <a:xfrm>
              <a:off x="2571250" y="62093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0" name="Google Shape;1590;p49"/>
            <p:cNvSpPr/>
            <p:nvPr/>
          </p:nvSpPr>
          <p:spPr>
            <a:xfrm>
              <a:off x="2751485" y="62093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1" name="Google Shape;1591;p49"/>
            <p:cNvSpPr/>
            <p:nvPr/>
          </p:nvSpPr>
          <p:spPr>
            <a:xfrm>
              <a:off x="2930895" y="62093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2" name="Google Shape;1592;p49"/>
            <p:cNvSpPr/>
            <p:nvPr/>
          </p:nvSpPr>
          <p:spPr>
            <a:xfrm>
              <a:off x="3111130" y="62093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3" name="Google Shape;1593;p49"/>
            <p:cNvSpPr/>
            <p:nvPr/>
          </p:nvSpPr>
          <p:spPr>
            <a:xfrm>
              <a:off x="3291159" y="62093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4" name="Google Shape;1594;p49"/>
            <p:cNvSpPr/>
            <p:nvPr/>
          </p:nvSpPr>
          <p:spPr>
            <a:xfrm>
              <a:off x="3409388" y="62093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5" name="Google Shape;1595;p49"/>
            <p:cNvSpPr/>
            <p:nvPr/>
          </p:nvSpPr>
          <p:spPr>
            <a:xfrm>
              <a:off x="3527616" y="62093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6" name="Google Shape;1596;p49"/>
            <p:cNvSpPr/>
            <p:nvPr/>
          </p:nvSpPr>
          <p:spPr>
            <a:xfrm>
              <a:off x="3645844" y="62093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97" name="Google Shape;1597;p49"/>
          <p:cNvGrpSpPr/>
          <p:nvPr/>
        </p:nvGrpSpPr>
        <p:grpSpPr>
          <a:xfrm>
            <a:off x="5599659" y="4378335"/>
            <a:ext cx="642470" cy="446036"/>
            <a:chOff x="6332670" y="5663946"/>
            <a:chExt cx="856627" cy="594715"/>
          </a:xfrm>
        </p:grpSpPr>
        <p:grpSp>
          <p:nvGrpSpPr>
            <p:cNvPr id="1598" name="Google Shape;1598;p49"/>
            <p:cNvGrpSpPr/>
            <p:nvPr/>
          </p:nvGrpSpPr>
          <p:grpSpPr>
            <a:xfrm>
              <a:off x="6392364" y="5663946"/>
              <a:ext cx="796933" cy="185801"/>
              <a:chOff x="3321050" y="1066800"/>
              <a:chExt cx="6505573" cy="1508125"/>
            </a:xfrm>
          </p:grpSpPr>
          <p:sp>
            <p:nvSpPr>
              <p:cNvPr id="1599" name="Google Shape;1599;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0" name="Google Shape;1600;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01" name="Google Shape;1601;p49"/>
            <p:cNvGrpSpPr/>
            <p:nvPr/>
          </p:nvGrpSpPr>
          <p:grpSpPr>
            <a:xfrm flipH="1">
              <a:off x="6332670" y="5868403"/>
              <a:ext cx="796933" cy="185801"/>
              <a:chOff x="3321050" y="1066800"/>
              <a:chExt cx="6505573" cy="1508125"/>
            </a:xfrm>
          </p:grpSpPr>
          <p:sp>
            <p:nvSpPr>
              <p:cNvPr id="1602" name="Google Shape;1602;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3" name="Google Shape;1603;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04" name="Google Shape;1604;p49"/>
            <p:cNvGrpSpPr/>
            <p:nvPr/>
          </p:nvGrpSpPr>
          <p:grpSpPr>
            <a:xfrm>
              <a:off x="6392364" y="6072860"/>
              <a:ext cx="796933" cy="185801"/>
              <a:chOff x="3321050" y="1066800"/>
              <a:chExt cx="6505573" cy="1508125"/>
            </a:xfrm>
          </p:grpSpPr>
          <p:sp>
            <p:nvSpPr>
              <p:cNvPr id="1605" name="Google Shape;1605;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6" name="Google Shape;1606;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607" name="Google Shape;1607;p49"/>
          <p:cNvSpPr txBox="1">
            <a:spLocks noGrp="1"/>
          </p:cNvSpPr>
          <p:nvPr>
            <p:ph type="title"/>
          </p:nvPr>
        </p:nvSpPr>
        <p:spPr>
          <a:xfrm>
            <a:off x="855300" y="249075"/>
            <a:ext cx="7433400" cy="3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Diagrams and infographics</a:t>
            </a:r>
            <a:endParaRPr sz="2000"/>
          </a:p>
        </p:txBody>
      </p:sp>
      <p:sp>
        <p:nvSpPr>
          <p:cNvPr id="1608" name="Google Shape;1608;p4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612"/>
        <p:cNvGrpSpPr/>
        <p:nvPr/>
      </p:nvGrpSpPr>
      <p:grpSpPr>
        <a:xfrm>
          <a:off x="0" y="0"/>
          <a:ext cx="0" cy="0"/>
          <a:chOff x="0" y="0"/>
          <a:chExt cx="0" cy="0"/>
        </a:xfrm>
      </p:grpSpPr>
      <p:sp>
        <p:nvSpPr>
          <p:cNvPr id="1613" name="Google Shape;1613;p50"/>
          <p:cNvSpPr txBox="1"/>
          <p:nvPr/>
        </p:nvSpPr>
        <p:spPr>
          <a:xfrm>
            <a:off x="808100" y="838100"/>
            <a:ext cx="8032500" cy="103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607D8B"/>
                </a:solidFill>
                <a:latin typeface="Source Sans Pro"/>
                <a:ea typeface="Source Sans Pro"/>
                <a:cs typeface="Source Sans Pro"/>
                <a:sym typeface="Source Sans Pro"/>
              </a:rPr>
              <a:t>You can also use any emoji as an icon!</a:t>
            </a:r>
            <a:endParaRPr b="1">
              <a:solidFill>
                <a:srgbClr val="607D8B"/>
              </a:solidFill>
              <a:latin typeface="Source Sans Pro"/>
              <a:ea typeface="Source Sans Pro"/>
              <a:cs typeface="Source Sans Pro"/>
              <a:sym typeface="Source Sans Pro"/>
            </a:endParaRPr>
          </a:p>
          <a:p>
            <a:pPr marL="0" lvl="0" indent="0" algn="l" rtl="0">
              <a:spcBef>
                <a:spcPts val="0"/>
              </a:spcBef>
              <a:spcAft>
                <a:spcPts val="0"/>
              </a:spcAft>
              <a:buNone/>
            </a:pPr>
            <a:r>
              <a:rPr lang="en">
                <a:solidFill>
                  <a:srgbClr val="607D8B"/>
                </a:solidFill>
                <a:latin typeface="Source Sans Pro"/>
                <a:ea typeface="Source Sans Pro"/>
                <a:cs typeface="Source Sans Pro"/>
                <a:sym typeface="Source Sans Pro"/>
              </a:rPr>
              <a:t>And of course it resizes without losing quality.</a:t>
            </a:r>
            <a:endParaRPr>
              <a:solidFill>
                <a:srgbClr val="607D8B"/>
              </a:solidFill>
              <a:latin typeface="Source Sans Pro"/>
              <a:ea typeface="Source Sans Pro"/>
              <a:cs typeface="Source Sans Pro"/>
              <a:sym typeface="Source Sans Pro"/>
            </a:endParaRPr>
          </a:p>
          <a:p>
            <a:pPr marL="0" lvl="0" indent="0" algn="l" rtl="0">
              <a:spcBef>
                <a:spcPts val="0"/>
              </a:spcBef>
              <a:spcAft>
                <a:spcPts val="0"/>
              </a:spcAft>
              <a:buNone/>
            </a:pPr>
            <a:r>
              <a:rPr lang="en">
                <a:solidFill>
                  <a:srgbClr val="607D8B"/>
                </a:solidFill>
                <a:latin typeface="Source Sans Pro"/>
                <a:ea typeface="Source Sans Pro"/>
                <a:cs typeface="Source Sans Pro"/>
                <a:sym typeface="Source Sans Pro"/>
              </a:rPr>
              <a:t>How? Follow Google instructions https://twitter.com/googledocs/status/730087240156643328</a:t>
            </a:r>
            <a:endParaRPr>
              <a:solidFill>
                <a:srgbClr val="607D8B"/>
              </a:solidFill>
              <a:latin typeface="Source Sans Pro"/>
              <a:ea typeface="Source Sans Pro"/>
              <a:cs typeface="Source Sans Pro"/>
              <a:sym typeface="Source Sans Pro"/>
            </a:endParaRPr>
          </a:p>
          <a:p>
            <a:pPr marL="0" lvl="0" indent="0" algn="l" rtl="0">
              <a:spcBef>
                <a:spcPts val="0"/>
              </a:spcBef>
              <a:spcAft>
                <a:spcPts val="0"/>
              </a:spcAft>
              <a:buNone/>
            </a:pPr>
            <a:endParaRPr b="1">
              <a:solidFill>
                <a:srgbClr val="607D8B"/>
              </a:solidFill>
              <a:latin typeface="Source Sans Pro"/>
              <a:ea typeface="Source Sans Pro"/>
              <a:cs typeface="Source Sans Pro"/>
              <a:sym typeface="Source Sans Pro"/>
            </a:endParaRPr>
          </a:p>
        </p:txBody>
      </p:sp>
      <p:sp>
        <p:nvSpPr>
          <p:cNvPr id="1614" name="Google Shape;1614;p50"/>
          <p:cNvSpPr txBox="1"/>
          <p:nvPr/>
        </p:nvSpPr>
        <p:spPr>
          <a:xfrm>
            <a:off x="808100" y="2314088"/>
            <a:ext cx="7327500" cy="1928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600">
                <a:solidFill>
                  <a:srgbClr val="607D8B"/>
                </a:solidFill>
                <a:latin typeface="Source Sans Pro"/>
                <a:ea typeface="Source Sans Pro"/>
                <a:cs typeface="Source Sans Pro"/>
                <a:sym typeface="Source Sans Pro"/>
              </a:rPr>
              <a:t>✋👆👉👍👤👦👧👨👩👪💃🏃💑❤😂😉😋😒😭👶😸🐟🍒🍔💣📌📖🔨🎃🎈🎨🏈🏰🌏🔌🔑</a:t>
            </a:r>
            <a:r>
              <a:rPr lang="en" sz="2400">
                <a:solidFill>
                  <a:srgbClr val="FFFFFF"/>
                </a:solidFill>
                <a:highlight>
                  <a:schemeClr val="accent1"/>
                </a:highlight>
                <a:latin typeface="Source Sans Pro"/>
                <a:ea typeface="Source Sans Pro"/>
                <a:cs typeface="Source Sans Pro"/>
                <a:sym typeface="Source Sans Pro"/>
              </a:rPr>
              <a:t> and many more...</a:t>
            </a:r>
            <a:endParaRPr sz="2400">
              <a:solidFill>
                <a:srgbClr val="FFFFFF"/>
              </a:solidFill>
              <a:highlight>
                <a:schemeClr val="accent1"/>
              </a:highlight>
              <a:latin typeface="Source Sans Pro"/>
              <a:ea typeface="Source Sans Pro"/>
              <a:cs typeface="Source Sans Pro"/>
              <a:sym typeface="Source Sans Pro"/>
            </a:endParaRPr>
          </a:p>
        </p:txBody>
      </p:sp>
      <p:sp>
        <p:nvSpPr>
          <p:cNvPr id="1615" name="Google Shape;1615;p5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3"/>
          <p:cNvSpPr txBox="1">
            <a:spLocks noGrp="1"/>
          </p:cNvSpPr>
          <p:nvPr>
            <p:ph type="title"/>
          </p:nvPr>
        </p:nvSpPr>
        <p:spPr>
          <a:xfrm>
            <a:off x="589118" y="3407845"/>
            <a:ext cx="7571700" cy="702600"/>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Courier New" panose="02070309020205020404" pitchFamily="49" charset="0"/>
              <a:buChar char="o"/>
            </a:pP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r>
              <a:rPr lang="en-US" sz="1500" kern="100" dirty="0" err="1">
                <a:solidFill>
                  <a:schemeClr val="tx1"/>
                </a:solidFill>
                <a:effectLst/>
                <a:latin typeface="Times New Roman" panose="02020603050405020304" pitchFamily="18" charset="0"/>
                <a:ea typeface="Yu Mincho" panose="02020400000000000000" pitchFamily="18" charset="-128"/>
              </a:rPr>
              <a:t>Hiểu</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cơ</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bản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b="1" kern="100" dirty="0" err="1">
                <a:solidFill>
                  <a:schemeClr val="accent1">
                    <a:lumMod val="75000"/>
                  </a:schemeClr>
                </a:solidFill>
                <a:effectLst/>
                <a:latin typeface="Times New Roman" panose="02020603050405020304" pitchFamily="18" charset="0"/>
                <a:ea typeface="Yu Mincho" panose="02020400000000000000" pitchFamily="18" charset="-128"/>
              </a:rPr>
              <a:t>thuật</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 </a:t>
            </a:r>
            <a:r>
              <a:rPr lang="en-US" sz="1500" b="1" kern="100" dirty="0" err="1">
                <a:solidFill>
                  <a:schemeClr val="accent1">
                    <a:lumMod val="75000"/>
                  </a:schemeClr>
                </a:solidFill>
                <a:effectLst/>
                <a:latin typeface="Times New Roman" panose="02020603050405020304" pitchFamily="18" charset="0"/>
                <a:ea typeface="Yu Mincho" panose="02020400000000000000" pitchFamily="18" charset="-128"/>
              </a:rPr>
              <a:t>toán</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 </a:t>
            </a:r>
            <a:r>
              <a:rPr lang="en-US" sz="1500" b="1" kern="100" dirty="0" err="1">
                <a:solidFill>
                  <a:schemeClr val="accent1">
                    <a:lumMod val="75000"/>
                  </a:schemeClr>
                </a:solidFill>
                <a:effectLst/>
                <a:latin typeface="Times New Roman" panose="02020603050405020304" pitchFamily="18" charset="0"/>
                <a:ea typeface="Yu Mincho" panose="02020400000000000000" pitchFamily="18" charset="-128"/>
              </a:rPr>
              <a:t>nén</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là</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quá</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trình</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mã</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hoá</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thông</a:t>
            </a:r>
            <a:r>
              <a:rPr lang="en-US" sz="1500" kern="100" dirty="0">
                <a:solidFill>
                  <a:schemeClr val="tx1"/>
                </a:solidFill>
                <a:effectLst/>
                <a:latin typeface="Times New Roman" panose="02020603050405020304" pitchFamily="18" charset="0"/>
                <a:ea typeface="Yu Mincho" panose="02020400000000000000" pitchFamily="18" charset="-128"/>
              </a:rPr>
              <a:t> tin </a:t>
            </a:r>
            <a:r>
              <a:rPr lang="en-US" sz="1500" kern="100" dirty="0" err="1">
                <a:solidFill>
                  <a:schemeClr val="tx1"/>
                </a:solidFill>
                <a:effectLst/>
                <a:latin typeface="Times New Roman" panose="02020603050405020304" pitchFamily="18" charset="0"/>
                <a:ea typeface="Yu Mincho" panose="02020400000000000000" pitchFamily="18" charset="-128"/>
              </a:rPr>
              <a:t>sử</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dụng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ít</a:t>
            </a:r>
            <a:r>
              <a:rPr lang="en-US" sz="1500" kern="100" dirty="0">
                <a:solidFill>
                  <a:schemeClr val="tx1"/>
                </a:solidFill>
                <a:effectLst/>
                <a:latin typeface="Times New Roman" panose="02020603050405020304" pitchFamily="18" charset="0"/>
                <a:ea typeface="Yu Mincho" panose="02020400000000000000" pitchFamily="18" charset="-128"/>
              </a:rPr>
              <a:t> bits </a:t>
            </a:r>
            <a:r>
              <a:rPr lang="en-US" sz="1500" kern="100" dirty="0" err="1">
                <a:solidFill>
                  <a:schemeClr val="tx1"/>
                </a:solidFill>
                <a:effectLst/>
                <a:latin typeface="Times New Roman" panose="02020603050405020304" pitchFamily="18" charset="0"/>
                <a:ea typeface="Yu Mincho" panose="02020400000000000000" pitchFamily="18" charset="-128"/>
              </a:rPr>
              <a:t>hơn</a:t>
            </a:r>
            <a:r>
              <a:rPr lang="en-US" sz="1500" kern="100" dirty="0">
                <a:solidFill>
                  <a:schemeClr val="tx1"/>
                </a:solidFill>
                <a:effectLst/>
                <a:latin typeface="Times New Roman" panose="02020603050405020304" pitchFamily="18" charset="0"/>
                <a:ea typeface="Yu Mincho" panose="02020400000000000000" pitchFamily="18" charset="-128"/>
              </a:rPr>
              <a:t> so </a:t>
            </a:r>
            <a:r>
              <a:rPr lang="en-US" sz="1500" kern="100" dirty="0" err="1">
                <a:solidFill>
                  <a:schemeClr val="tx1"/>
                </a:solidFill>
                <a:effectLst/>
                <a:latin typeface="Times New Roman" panose="02020603050405020304" pitchFamily="18" charset="0"/>
                <a:ea typeface="Yu Mincho" panose="02020400000000000000" pitchFamily="18" charset="-128"/>
              </a:rPr>
              <a:t>với</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phiên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bản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gốc</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Bất</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cứ</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công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cụ</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nén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nào</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đều</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sẽ</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thuộc</a:t>
            </a:r>
            <a:r>
              <a:rPr lang="en-US" sz="1500" kern="100" dirty="0">
                <a:solidFill>
                  <a:schemeClr val="tx1"/>
                </a:solidFill>
                <a:effectLst/>
                <a:latin typeface="Times New Roman" panose="02020603050405020304" pitchFamily="18" charset="0"/>
                <a:ea typeface="Yu Mincho" panose="02020400000000000000" pitchFamily="18" charset="-128"/>
              </a:rPr>
              <a:t> 2 </a:t>
            </a:r>
            <a:r>
              <a:rPr lang="en-US" sz="1500" kern="100" dirty="0" err="1">
                <a:solidFill>
                  <a:schemeClr val="tx1"/>
                </a:solidFill>
                <a:effectLst/>
                <a:latin typeface="Times New Roman" panose="02020603050405020304" pitchFamily="18" charset="0"/>
                <a:ea typeface="Yu Mincho" panose="02020400000000000000" pitchFamily="18" charset="-128"/>
              </a:rPr>
              <a:t>dạng</a:t>
            </a:r>
            <a:r>
              <a:rPr lang="en-US" sz="1500" kern="100" dirty="0">
                <a:solidFill>
                  <a:schemeClr val="tx1"/>
                </a:solidFill>
                <a:effectLst/>
                <a:latin typeface="Times New Roman" panose="02020603050405020304" pitchFamily="18" charset="0"/>
                <a:ea typeface="Yu Mincho" panose="02020400000000000000" pitchFamily="18" charset="-128"/>
              </a:rPr>
              <a:t>: </a:t>
            </a: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latin typeface="Times New Roman" panose="02020603050405020304" pitchFamily="18" charset="0"/>
                <a:ea typeface="Yu Mincho" panose="02020400000000000000" pitchFamily="18" charset="-128"/>
              </a:rPr>
            </a:br>
            <a:r>
              <a:rPr lang="en-US" sz="1500" kern="100" dirty="0">
                <a:solidFill>
                  <a:schemeClr val="tx1"/>
                </a:solidFill>
                <a:latin typeface="Times New Roman" panose="02020603050405020304" pitchFamily="18" charset="0"/>
                <a:ea typeface="Yu Mincho" panose="02020400000000000000" pitchFamily="18" charset="-128"/>
              </a:rPr>
              <a:t>        </a:t>
            </a:r>
            <a:r>
              <a:rPr lang="en-US" sz="1500" b="1" kern="100" dirty="0">
                <a:solidFill>
                  <a:schemeClr val="accent1">
                    <a:lumMod val="75000"/>
                  </a:schemeClr>
                </a:solidFill>
                <a:latin typeface="Times New Roman" panose="02020603050405020304" pitchFamily="18" charset="0"/>
                <a:ea typeface="Yu Mincho" panose="02020400000000000000" pitchFamily="18" charset="-128"/>
              </a:rPr>
              <a:t>- </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Lossless (</a:t>
            </a:r>
            <a:r>
              <a:rPr lang="en-US" sz="1500" b="1" kern="100" dirty="0" err="1">
                <a:solidFill>
                  <a:schemeClr val="accent1">
                    <a:lumMod val="75000"/>
                  </a:schemeClr>
                </a:solidFill>
                <a:effectLst/>
                <a:latin typeface="Times New Roman" panose="02020603050405020304" pitchFamily="18" charset="0"/>
                <a:ea typeface="Yu Mincho" panose="02020400000000000000" pitchFamily="18" charset="-128"/>
              </a:rPr>
              <a:t>nén</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 </a:t>
            </a:r>
            <a:r>
              <a:rPr lang="en-US" sz="1500" b="1" kern="100" dirty="0" err="1">
                <a:solidFill>
                  <a:schemeClr val="accent1">
                    <a:lumMod val="75000"/>
                  </a:schemeClr>
                </a:solidFill>
                <a:effectLst/>
                <a:latin typeface="Times New Roman" panose="02020603050405020304" pitchFamily="18" charset="0"/>
                <a:ea typeface="Yu Mincho" panose="02020400000000000000" pitchFamily="18" charset="-128"/>
              </a:rPr>
              <a:t>không</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 hao </a:t>
            </a:r>
            <a:r>
              <a:rPr lang="en-US" sz="1500" b="1" kern="100" dirty="0" err="1">
                <a:solidFill>
                  <a:schemeClr val="accent1">
                    <a:lumMod val="75000"/>
                  </a:schemeClr>
                </a:solidFill>
                <a:effectLst/>
                <a:latin typeface="Times New Roman" panose="02020603050405020304" pitchFamily="18" charset="0"/>
                <a:ea typeface="Yu Mincho" panose="02020400000000000000" pitchFamily="18" charset="-128"/>
              </a:rPr>
              <a:t>tổn</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Nén</a:t>
            </a:r>
            <a:r>
              <a:rPr lang="en-US" sz="1500" kern="100" dirty="0">
                <a:solidFill>
                  <a:schemeClr val="tx1"/>
                </a:solidFill>
                <a:effectLst/>
                <a:latin typeface="Times New Roman" panose="02020603050405020304" pitchFamily="18" charset="0"/>
                <a:ea typeface="Yu Mincho" panose="02020400000000000000" pitchFamily="18" charset="-128"/>
              </a:rPr>
              <a:t> lossless </a:t>
            </a:r>
            <a:r>
              <a:rPr lang="en-US" sz="1500" kern="100" dirty="0" err="1">
                <a:solidFill>
                  <a:schemeClr val="tx1"/>
                </a:solidFill>
                <a:effectLst/>
                <a:latin typeface="Times New Roman" panose="02020603050405020304" pitchFamily="18" charset="0"/>
                <a:ea typeface="Yu Mincho" panose="02020400000000000000" pitchFamily="18" charset="-128"/>
              </a:rPr>
              <a:t>làm</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giảm</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số</a:t>
            </a:r>
            <a:r>
              <a:rPr lang="en-US" sz="1500" kern="100" dirty="0">
                <a:solidFill>
                  <a:schemeClr val="tx1"/>
                </a:solidFill>
                <a:effectLst/>
                <a:latin typeface="Times New Roman" panose="02020603050405020304" pitchFamily="18" charset="0"/>
                <a:ea typeface="Yu Mincho" panose="02020400000000000000" pitchFamily="18" charset="-128"/>
              </a:rPr>
              <a:t> bits </a:t>
            </a:r>
            <a:r>
              <a:rPr lang="en-US" sz="1500" kern="100" dirty="0" err="1">
                <a:solidFill>
                  <a:schemeClr val="tx1"/>
                </a:solidFill>
                <a:effectLst/>
                <a:latin typeface="Times New Roman" panose="02020603050405020304" pitchFamily="18" charset="0"/>
                <a:ea typeface="Yu Mincho" panose="02020400000000000000" pitchFamily="18" charset="-128"/>
              </a:rPr>
              <a:t>bằng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cách</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xác</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định</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và</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loại</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bỏ</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thông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số</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xác</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suất</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dư</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thừa</a:t>
            </a: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latin typeface="Times New Roman" panose="02020603050405020304" pitchFamily="18" charset="0"/>
                <a:ea typeface="Yu Mincho" panose="02020400000000000000" pitchFamily="18" charset="-128"/>
              </a:rPr>
            </a:br>
            <a:r>
              <a:rPr lang="en-US" sz="1500" kern="100" dirty="0">
                <a:solidFill>
                  <a:schemeClr val="tx1"/>
                </a:solidFill>
                <a:latin typeface="Times New Roman" panose="02020603050405020304" pitchFamily="18" charset="0"/>
                <a:ea typeface="Yu Mincho" panose="02020400000000000000" pitchFamily="18" charset="-128"/>
              </a:rPr>
              <a:t>        - </a:t>
            </a:r>
            <a:r>
              <a:rPr lang="en-US" sz="1500" b="1" kern="100" dirty="0">
                <a:solidFill>
                  <a:schemeClr val="accent1">
                    <a:lumMod val="75000"/>
                  </a:schemeClr>
                </a:solidFill>
                <a:latin typeface="Times New Roman" panose="02020603050405020304" pitchFamily="18" charset="0"/>
                <a:ea typeface="Yu Mincho" panose="02020400000000000000" pitchFamily="18" charset="-128"/>
              </a:rPr>
              <a:t>L</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ossy (</a:t>
            </a:r>
            <a:r>
              <a:rPr lang="en-US" sz="1500" b="1" kern="100" dirty="0" err="1">
                <a:solidFill>
                  <a:schemeClr val="accent1">
                    <a:lumMod val="75000"/>
                  </a:schemeClr>
                </a:solidFill>
                <a:effectLst/>
                <a:latin typeface="Times New Roman" panose="02020603050405020304" pitchFamily="18" charset="0"/>
                <a:ea typeface="Yu Mincho" panose="02020400000000000000" pitchFamily="18" charset="-128"/>
              </a:rPr>
              <a:t>nén</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 </a:t>
            </a:r>
            <a:r>
              <a:rPr lang="en-US" sz="1500" b="1" kern="100" dirty="0" err="1">
                <a:solidFill>
                  <a:schemeClr val="accent1">
                    <a:lumMod val="75000"/>
                  </a:schemeClr>
                </a:solidFill>
                <a:effectLst/>
                <a:latin typeface="Times New Roman" panose="02020603050405020304" pitchFamily="18" charset="0"/>
                <a:ea typeface="Yu Mincho" panose="02020400000000000000" pitchFamily="18" charset="-128"/>
              </a:rPr>
              <a:t>có</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 hao </a:t>
            </a:r>
            <a:r>
              <a:rPr lang="en-US" sz="1500" b="1" kern="100" dirty="0" err="1">
                <a:solidFill>
                  <a:schemeClr val="accent1">
                    <a:lumMod val="75000"/>
                  </a:schemeClr>
                </a:solidFill>
                <a:effectLst/>
                <a:latin typeface="Times New Roman" panose="02020603050405020304" pitchFamily="18" charset="0"/>
                <a:ea typeface="Yu Mincho" panose="02020400000000000000" pitchFamily="18" charset="-128"/>
              </a:rPr>
              <a:t>tổn</a:t>
            </a:r>
            <a:r>
              <a:rPr lang="en-US" sz="1500" b="1" kern="100" dirty="0">
                <a:solidFill>
                  <a:schemeClr val="accent1">
                    <a:lumMod val="75000"/>
                  </a:schemeClr>
                </a:solidFill>
                <a:effectLst/>
                <a:latin typeface="Times New Roman" panose="02020603050405020304" pitchFamily="18" charset="0"/>
                <a:ea typeface="Yu Mincho" panose="02020400000000000000" pitchFamily="18" charset="-128"/>
              </a:rPr>
              <a:t>). </a:t>
            </a:r>
            <a:r>
              <a:rPr lang="en-US" sz="1500" kern="100" dirty="0" err="1">
                <a:solidFill>
                  <a:schemeClr val="tx1"/>
                </a:solidFill>
                <a:latin typeface="Times New Roman" panose="02020603050405020304" pitchFamily="18" charset="0"/>
                <a:ea typeface="Yu Mincho" panose="02020400000000000000" pitchFamily="18" charset="-128"/>
              </a:rPr>
              <a:t>N</a:t>
            </a:r>
            <a:r>
              <a:rPr lang="en-US" sz="1500" kern="100" dirty="0" err="1">
                <a:solidFill>
                  <a:schemeClr val="tx1"/>
                </a:solidFill>
                <a:effectLst/>
                <a:latin typeface="Times New Roman" panose="02020603050405020304" pitchFamily="18" charset="0"/>
                <a:ea typeface="Yu Mincho" panose="02020400000000000000" pitchFamily="18" charset="-128"/>
              </a:rPr>
              <a:t>én</a:t>
            </a:r>
            <a:r>
              <a:rPr lang="en-US" sz="1500" kern="100" dirty="0">
                <a:solidFill>
                  <a:schemeClr val="tx1"/>
                </a:solidFill>
                <a:effectLst/>
                <a:latin typeface="Times New Roman" panose="02020603050405020304" pitchFamily="18" charset="0"/>
                <a:ea typeface="Yu Mincho" panose="02020400000000000000" pitchFamily="18" charset="-128"/>
              </a:rPr>
              <a:t> lossy </a:t>
            </a:r>
            <a:r>
              <a:rPr lang="en-US" sz="1500" kern="100" dirty="0" err="1">
                <a:solidFill>
                  <a:schemeClr val="tx1"/>
                </a:solidFill>
                <a:effectLst/>
                <a:latin typeface="Times New Roman" panose="02020603050405020304" pitchFamily="18" charset="0"/>
                <a:ea typeface="Yu Mincho" panose="02020400000000000000" pitchFamily="18" charset="-128"/>
              </a:rPr>
              <a:t>làm</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giảm</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số</a:t>
            </a:r>
            <a:r>
              <a:rPr lang="en-US" sz="1500" kern="100" dirty="0">
                <a:solidFill>
                  <a:schemeClr val="tx1"/>
                </a:solidFill>
                <a:effectLst/>
                <a:latin typeface="Times New Roman" panose="02020603050405020304" pitchFamily="18" charset="0"/>
                <a:ea typeface="Yu Mincho" panose="02020400000000000000" pitchFamily="18" charset="-128"/>
              </a:rPr>
              <a:t> bits </a:t>
            </a:r>
            <a:r>
              <a:rPr lang="en-US" sz="1500" kern="100" dirty="0" err="1">
                <a:solidFill>
                  <a:schemeClr val="tx1"/>
                </a:solidFill>
                <a:effectLst/>
                <a:latin typeface="Times New Roman" panose="02020603050405020304" pitchFamily="18" charset="0"/>
                <a:ea typeface="Yu Mincho" panose="02020400000000000000" pitchFamily="18" charset="-128"/>
              </a:rPr>
              <a:t>bằng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cách</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loại</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bỏ</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những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thông</a:t>
            </a:r>
            <a:r>
              <a:rPr lang="en-US" sz="1500" kern="100" dirty="0">
                <a:solidFill>
                  <a:schemeClr val="tx1"/>
                </a:solidFill>
                <a:effectLst/>
                <a:latin typeface="Times New Roman" panose="02020603050405020304" pitchFamily="18" charset="0"/>
                <a:ea typeface="Yu Mincho" panose="02020400000000000000" pitchFamily="18" charset="-128"/>
              </a:rPr>
              <a:t> tin </a:t>
            </a:r>
            <a:r>
              <a:rPr lang="en-US" sz="1500" kern="100" dirty="0" err="1">
                <a:solidFill>
                  <a:schemeClr val="tx1"/>
                </a:solidFill>
                <a:effectLst/>
                <a:latin typeface="Times New Roman" panose="02020603050405020304" pitchFamily="18" charset="0"/>
                <a:ea typeface="Yu Mincho" panose="02020400000000000000" pitchFamily="18" charset="-128"/>
              </a:rPr>
              <a:t>không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cần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thiết</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hoặc</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ít</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quan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trọng</a:t>
            </a:r>
            <a:r>
              <a:rPr lang="en-US" sz="1500" kern="100" dirty="0">
                <a:solidFill>
                  <a:schemeClr val="tx1"/>
                </a:solidFill>
                <a:effectLst/>
                <a:latin typeface="Times New Roman" panose="02020603050405020304" pitchFamily="18" charset="0"/>
                <a:ea typeface="Yu Mincho" panose="02020400000000000000" pitchFamily="18" charset="-128"/>
              </a:rPr>
              <a:t>. </a:t>
            </a: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r>
              <a:rPr lang="en-US" sz="1500" kern="100" dirty="0" err="1">
                <a:solidFill>
                  <a:schemeClr val="tx1"/>
                </a:solidFill>
                <a:effectLst/>
                <a:latin typeface="Times New Roman" panose="02020603050405020304" pitchFamily="18" charset="0"/>
                <a:ea typeface="Yu Mincho" panose="02020400000000000000" pitchFamily="18" charset="-128"/>
              </a:rPr>
              <a:t>Thông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thường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các</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công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cụ</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nén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dữ</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liệu</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sẽ</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được</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gọi</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là</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bộ</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mã</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hoá</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còn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những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thiết</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bị</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đảo</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ngược</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quá</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trình</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này</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là</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bộ</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giải</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nén</a:t>
            </a:r>
            <a:br>
              <a:rPr lang="en-US" sz="1500" kern="100" dirty="0">
                <a:solidFill>
                  <a:schemeClr val="tx1"/>
                </a:solidFill>
                <a:effectLst/>
                <a:latin typeface="Times New Roman" panose="02020603050405020304" pitchFamily="18" charset="0"/>
                <a:ea typeface="Yu Mincho" panose="02020400000000000000" pitchFamily="18" charset="-128"/>
              </a:rPr>
            </a:br>
            <a:br>
              <a:rPr lang="en-US" sz="1500" kern="100" dirty="0">
                <a:solidFill>
                  <a:schemeClr val="tx1"/>
                </a:solidFill>
                <a:effectLst/>
                <a:latin typeface="Times New Roman" panose="02020603050405020304" pitchFamily="18" charset="0"/>
                <a:ea typeface="Yu Mincho" panose="02020400000000000000" pitchFamily="18" charset="-128"/>
              </a:rPr>
            </a:br>
            <a:r>
              <a:rPr lang="en-US" sz="1500" kern="100" dirty="0" err="1">
                <a:solidFill>
                  <a:schemeClr val="tx1"/>
                </a:solidFill>
                <a:effectLst/>
                <a:latin typeface="Times New Roman" panose="02020603050405020304" pitchFamily="18" charset="0"/>
                <a:ea typeface="Yu Mincho" panose="02020400000000000000" pitchFamily="18" charset="-128"/>
              </a:rPr>
              <a:t>Nén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dữ</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liệu</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sẽ</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rất</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hữu</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ích</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vì</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nó</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giúp</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giảm</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tải</a:t>
            </a:r>
            <a:r>
              <a:rPr lang="en-US" sz="1500" kern="100" dirty="0">
                <a:solidFill>
                  <a:schemeClr val="tx1"/>
                </a:solidFill>
                <a:effectLst/>
                <a:latin typeface="Times New Roman" panose="02020603050405020304" pitchFamily="18" charset="0"/>
                <a:ea typeface="Yu Mincho" panose="02020400000000000000" pitchFamily="18" charset="-128"/>
              </a:rPr>
              <a:t> dung </a:t>
            </a:r>
            <a:r>
              <a:rPr lang="en-US" sz="1500" kern="100" dirty="0" err="1">
                <a:solidFill>
                  <a:schemeClr val="tx1"/>
                </a:solidFill>
                <a:effectLst/>
                <a:latin typeface="Times New Roman" panose="02020603050405020304" pitchFamily="18" charset="0"/>
                <a:ea typeface="Yu Mincho" panose="02020400000000000000" pitchFamily="18" charset="-128"/>
              </a:rPr>
              <a:t>lượng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cần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để</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lưu</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trữ</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và</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truyền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dữ</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liệu</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Tài</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nguyên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tính</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toán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của</a:t>
            </a:r>
            <a:r>
              <a:rPr lang="en-US" sz="1500" kern="100" dirty="0">
                <a:solidFill>
                  <a:schemeClr val="tx1"/>
                </a:solidFill>
                <a:effectLst/>
                <a:latin typeface="Times New Roman" panose="02020603050405020304" pitchFamily="18" charset="0"/>
                <a:ea typeface="Yu Mincho" panose="02020400000000000000" pitchFamily="18" charset="-128"/>
              </a:rPr>
              <a:t> 1 </a:t>
            </a:r>
            <a:r>
              <a:rPr lang="en-US" sz="1500" kern="100" dirty="0" err="1">
                <a:solidFill>
                  <a:schemeClr val="tx1"/>
                </a:solidFill>
                <a:effectLst/>
                <a:latin typeface="Times New Roman" panose="02020603050405020304" pitchFamily="18" charset="0"/>
                <a:ea typeface="Yu Mincho" panose="02020400000000000000" pitchFamily="18" charset="-128"/>
              </a:rPr>
              <a:t>chương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trình</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cũng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sẽ</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được</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sử</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dụng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trong</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quá</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trình</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nén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và</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giải</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nén</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dữ</a:t>
            </a:r>
            <a:r>
              <a:rPr lang="en-US" sz="1500" kern="100" dirty="0">
                <a:solidFill>
                  <a:schemeClr val="tx1"/>
                </a:solidFill>
                <a:effectLst/>
                <a:latin typeface="Times New Roman" panose="02020603050405020304" pitchFamily="18" charset="0"/>
                <a:ea typeface="Yu Mincho" panose="02020400000000000000" pitchFamily="18" charset="-128"/>
              </a:rPr>
              <a:t> </a:t>
            </a:r>
            <a:r>
              <a:rPr lang="en-US" sz="1500" kern="100" dirty="0" err="1">
                <a:solidFill>
                  <a:schemeClr val="tx1"/>
                </a:solidFill>
                <a:effectLst/>
                <a:latin typeface="Times New Roman" panose="02020603050405020304" pitchFamily="18" charset="0"/>
                <a:ea typeface="Yu Mincho" panose="02020400000000000000" pitchFamily="18" charset="-128"/>
              </a:rPr>
              <a:t>liệu</a:t>
            </a:r>
            <a:r>
              <a:rPr lang="en-US" sz="1500" kern="100" dirty="0">
                <a:solidFill>
                  <a:schemeClr val="tx1"/>
                </a:solidFill>
                <a:effectLst/>
                <a:latin typeface="Times New Roman" panose="02020603050405020304" pitchFamily="18" charset="0"/>
                <a:ea typeface="Yu Mincho" panose="02020400000000000000" pitchFamily="18" charset="-128"/>
              </a:rPr>
              <a:t>.</a:t>
            </a:r>
            <a:endParaRPr sz="1500" dirty="0">
              <a:solidFill>
                <a:schemeClr val="tx1"/>
              </a:solidFill>
            </a:endParaRPr>
          </a:p>
        </p:txBody>
      </p:sp>
      <p:sp>
        <p:nvSpPr>
          <p:cNvPr id="171" name="Google Shape;171;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3648742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71" name="Google Shape;171;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graphicFrame>
        <p:nvGraphicFramePr>
          <p:cNvPr id="6" name="Bảng 5">
            <a:extLst>
              <a:ext uri="{FF2B5EF4-FFF2-40B4-BE49-F238E27FC236}">
                <a16:creationId xmlns:a16="http://schemas.microsoft.com/office/drawing/2014/main" id="{9D6B266B-F56B-C5F1-3805-F5A242ECF18A}"/>
              </a:ext>
            </a:extLst>
          </p:cNvPr>
          <p:cNvGraphicFramePr>
            <a:graphicFrameLocks noGrp="1"/>
          </p:cNvGraphicFramePr>
          <p:nvPr>
            <p:extLst>
              <p:ext uri="{D42A27DB-BD31-4B8C-83A1-F6EECF244321}">
                <p14:modId xmlns:p14="http://schemas.microsoft.com/office/powerpoint/2010/main" val="2882912538"/>
              </p:ext>
            </p:extLst>
          </p:nvPr>
        </p:nvGraphicFramePr>
        <p:xfrm>
          <a:off x="1608682" y="157299"/>
          <a:ext cx="5562281" cy="4697427"/>
        </p:xfrm>
        <a:graphic>
          <a:graphicData uri="http://schemas.openxmlformats.org/drawingml/2006/table">
            <a:tbl>
              <a:tblPr firstRow="1" firstCol="1" bandRow="1">
                <a:tableStyleId>{701FB10D-A61A-4DE4-8506-F670E7A89527}</a:tableStyleId>
              </a:tblPr>
              <a:tblGrid>
                <a:gridCol w="1424443">
                  <a:extLst>
                    <a:ext uri="{9D8B030D-6E8A-4147-A177-3AD203B41FA5}">
                      <a16:colId xmlns:a16="http://schemas.microsoft.com/office/drawing/2014/main" val="3408149092"/>
                    </a:ext>
                  </a:extLst>
                </a:gridCol>
                <a:gridCol w="2146298">
                  <a:extLst>
                    <a:ext uri="{9D8B030D-6E8A-4147-A177-3AD203B41FA5}">
                      <a16:colId xmlns:a16="http://schemas.microsoft.com/office/drawing/2014/main" val="3079771853"/>
                    </a:ext>
                  </a:extLst>
                </a:gridCol>
                <a:gridCol w="1991540">
                  <a:extLst>
                    <a:ext uri="{9D8B030D-6E8A-4147-A177-3AD203B41FA5}">
                      <a16:colId xmlns:a16="http://schemas.microsoft.com/office/drawing/2014/main" val="1752669720"/>
                    </a:ext>
                  </a:extLst>
                </a:gridCol>
              </a:tblGrid>
              <a:tr h="421506">
                <a:tc>
                  <a:txBody>
                    <a:bodyPr/>
                    <a:lstStyle/>
                    <a:p>
                      <a:pPr marL="0" marR="0" algn="ctr">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700" b="1" kern="100" dirty="0">
                          <a:solidFill>
                            <a:schemeClr val="accent1">
                              <a:lumMod val="75000"/>
                            </a:schemeClr>
                          </a:solidFill>
                          <a:effectLst/>
                          <a:latin typeface="Times New Roman" panose="02020603050405020304" pitchFamily="18" charset="0"/>
                          <a:cs typeface="Times New Roman" panose="02020603050405020304" pitchFamily="18" charset="0"/>
                        </a:rPr>
                        <a:t>Lossless Compression</a:t>
                      </a:r>
                      <a:endParaRPr lang="en-US" sz="1700" b="1" kern="100" dirty="0">
                        <a:solidFill>
                          <a:schemeClr val="accent1">
                            <a:lumMod val="75000"/>
                          </a:schemeClr>
                        </a:solidFill>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700" b="1" kern="100" dirty="0">
                          <a:solidFill>
                            <a:schemeClr val="accent1">
                              <a:lumMod val="75000"/>
                            </a:schemeClr>
                          </a:solidFill>
                          <a:effectLst/>
                          <a:latin typeface="Times New Roman" panose="02020603050405020304" pitchFamily="18" charset="0"/>
                          <a:cs typeface="Times New Roman" panose="02020603050405020304" pitchFamily="18" charset="0"/>
                        </a:rPr>
                        <a:t>Lossy Compression</a:t>
                      </a:r>
                      <a:endParaRPr lang="en-US" sz="1700" b="1" kern="100" dirty="0">
                        <a:solidFill>
                          <a:schemeClr val="accent1">
                            <a:lumMod val="75000"/>
                          </a:schemeClr>
                        </a:solidFill>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1382837373"/>
                  </a:ext>
                </a:extLst>
              </a:tr>
              <a:tr h="806465">
                <a:tc>
                  <a:txBody>
                    <a:bodyPr/>
                    <a:lstStyle/>
                    <a:p>
                      <a:pPr marL="0" marR="0" algn="ctr">
                        <a:spcBef>
                          <a:spcPts val="0"/>
                        </a:spcBef>
                        <a:spcAft>
                          <a:spcPts val="0"/>
                        </a:spcAft>
                      </a:pPr>
                      <a:r>
                        <a:rPr lang="en-US" sz="1400" b="0" kern="100">
                          <a:solidFill>
                            <a:schemeClr val="accent1">
                              <a:lumMod val="75000"/>
                            </a:schemeClr>
                          </a:solidFill>
                          <a:effectLst/>
                          <a:latin typeface="Times New Roman" panose="02020603050405020304" pitchFamily="18" charset="0"/>
                          <a:cs typeface="Times New Roman" panose="02020603050405020304" pitchFamily="18" charset="0"/>
                        </a:rPr>
                        <a:t>Định nghĩa</a:t>
                      </a:r>
                      <a:endParaRPr lang="en-US" sz="1400" b="0" kern="100">
                        <a:solidFill>
                          <a:schemeClr val="accent1">
                            <a:lumMod val="75000"/>
                          </a:schemeClr>
                        </a:solidFill>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a:effectLst/>
                          <a:latin typeface="Times New Roman" panose="02020603050405020304" pitchFamily="18" charset="0"/>
                          <a:cs typeface="Times New Roman" panose="02020603050405020304" pitchFamily="18" charset="0"/>
                        </a:rPr>
                        <a:t>Nén bằng cách xác định và loại bỏ thông số xác suất dư thừa</a:t>
                      </a:r>
                      <a:endParaRPr lang="en-US" sz="1400" kern="1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a:effectLst/>
                          <a:latin typeface="Times New Roman" panose="02020603050405020304" pitchFamily="18" charset="0"/>
                          <a:cs typeface="Times New Roman" panose="02020603050405020304" pitchFamily="18" charset="0"/>
                        </a:rPr>
                        <a:t>Nén bằng cách loại bỏ những thông tin không cần thiết hoặc ít quan trọng</a:t>
                      </a:r>
                      <a:endParaRPr lang="en-US" sz="1400" kern="1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899723786"/>
                  </a:ext>
                </a:extLst>
              </a:tr>
              <a:tr h="621058">
                <a:tc>
                  <a:txBody>
                    <a:bodyPr/>
                    <a:lstStyle/>
                    <a:p>
                      <a:pPr marL="0" marR="0" algn="ctr">
                        <a:spcBef>
                          <a:spcPts val="0"/>
                        </a:spcBef>
                        <a:spcAft>
                          <a:spcPts val="0"/>
                        </a:spcAft>
                      </a:pPr>
                      <a:r>
                        <a:rPr lang="en-US" sz="1400" b="0" kern="100">
                          <a:solidFill>
                            <a:schemeClr val="accent1">
                              <a:lumMod val="75000"/>
                            </a:schemeClr>
                          </a:solidFill>
                          <a:effectLst/>
                          <a:latin typeface="Times New Roman" panose="02020603050405020304" pitchFamily="18" charset="0"/>
                          <a:cs typeface="Times New Roman" panose="02020603050405020304" pitchFamily="18" charset="0"/>
                        </a:rPr>
                        <a:t>Có thể phục hồi?</a:t>
                      </a:r>
                      <a:endParaRPr lang="en-US" sz="1400" b="0" kern="100">
                        <a:solidFill>
                          <a:schemeClr val="accent1">
                            <a:lumMod val="75000"/>
                          </a:schemeClr>
                        </a:solidFill>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Sau </a:t>
                      </a:r>
                      <a:r>
                        <a:rPr lang="en-US" sz="1400" kern="100" dirty="0" err="1">
                          <a:effectLst/>
                          <a:latin typeface="Times New Roman" panose="02020603050405020304" pitchFamily="18" charset="0"/>
                          <a:cs typeface="Times New Roman" panose="02020603050405020304" pitchFamily="18" charset="0"/>
                        </a:rPr>
                        <a:t>khi</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nén</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thì</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dữ</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liệu</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có</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thể</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được</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phục</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hồi</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bằng</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thuật</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toán</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giải</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nén</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dirty="0" err="1">
                          <a:effectLst/>
                          <a:latin typeface="Times New Roman" panose="02020603050405020304" pitchFamily="18" charset="0"/>
                          <a:cs typeface="Times New Roman" panose="02020603050405020304" pitchFamily="18" charset="0"/>
                        </a:rPr>
                        <a:t>Dữ</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liệu</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không</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thể</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được</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phục</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hồi</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hoặc</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trả</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về</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giá</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trị</a:t>
                      </a:r>
                      <a:r>
                        <a:rPr lang="en-US" sz="1400" kern="100" dirty="0">
                          <a:effectLst/>
                          <a:latin typeface="Times New Roman" panose="02020603050405020304" pitchFamily="18" charset="0"/>
                          <a:cs typeface="Times New Roman" panose="02020603050405020304" pitchFamily="18" charset="0"/>
                        </a:rPr>
                        <a:t> ban </a:t>
                      </a:r>
                      <a:r>
                        <a:rPr lang="en-US" sz="1400" kern="100" dirty="0" err="1">
                          <a:effectLst/>
                          <a:latin typeface="Times New Roman" panose="02020603050405020304" pitchFamily="18" charset="0"/>
                          <a:cs typeface="Times New Roman" panose="02020603050405020304" pitchFamily="18" charset="0"/>
                        </a:rPr>
                        <a:t>đầu</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1935261259"/>
                  </a:ext>
                </a:extLst>
              </a:tr>
              <a:tr h="458929">
                <a:tc>
                  <a:txBody>
                    <a:bodyPr/>
                    <a:lstStyle/>
                    <a:p>
                      <a:pPr marL="0" marR="0" algn="ctr">
                        <a:spcBef>
                          <a:spcPts val="0"/>
                        </a:spcBef>
                        <a:spcAft>
                          <a:spcPts val="0"/>
                        </a:spcAft>
                      </a:pPr>
                      <a:r>
                        <a:rPr lang="en-US" sz="1400" b="0" kern="100">
                          <a:solidFill>
                            <a:schemeClr val="accent1">
                              <a:lumMod val="75000"/>
                            </a:schemeClr>
                          </a:solidFill>
                          <a:effectLst/>
                          <a:latin typeface="Times New Roman" panose="02020603050405020304" pitchFamily="18" charset="0"/>
                          <a:cs typeface="Times New Roman" panose="02020603050405020304" pitchFamily="18" charset="0"/>
                        </a:rPr>
                        <a:t>Chất lượng dữ liệu</a:t>
                      </a:r>
                      <a:endParaRPr lang="en-US" sz="1400" b="0" kern="100">
                        <a:solidFill>
                          <a:schemeClr val="accent1">
                            <a:lumMod val="75000"/>
                          </a:schemeClr>
                        </a:solidFill>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dirty="0" err="1">
                          <a:effectLst/>
                          <a:latin typeface="Times New Roman" panose="02020603050405020304" pitchFamily="18" charset="0"/>
                          <a:cs typeface="Times New Roman" panose="02020603050405020304" pitchFamily="18" charset="0"/>
                        </a:rPr>
                        <a:t>Chất</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lượng</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dữ</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liệu</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không</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bị</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ảnh</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hưởng</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dirty="0" err="1">
                          <a:effectLst/>
                          <a:latin typeface="Times New Roman" panose="02020603050405020304" pitchFamily="18" charset="0"/>
                          <a:cs typeface="Times New Roman" panose="02020603050405020304" pitchFamily="18" charset="0"/>
                        </a:rPr>
                        <a:t>Chất</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lượng</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dữ</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liệu</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có</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thể</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bị</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ảnh</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hưởng</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3548958729"/>
                  </a:ext>
                </a:extLst>
              </a:tr>
              <a:tr h="604849">
                <a:tc>
                  <a:txBody>
                    <a:bodyPr/>
                    <a:lstStyle/>
                    <a:p>
                      <a:pPr marL="0" marR="0" algn="ctr">
                        <a:spcBef>
                          <a:spcPts val="0"/>
                        </a:spcBef>
                        <a:spcAft>
                          <a:spcPts val="0"/>
                        </a:spcAft>
                      </a:pP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Có</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giảm</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kích</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thước</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của</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dữ</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liệu</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gốc</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a:t>
                      </a:r>
                      <a:endParaRPr lang="en-US" sz="1400" b="0" kern="100" dirty="0">
                        <a:solidFill>
                          <a:schemeClr val="accent1">
                            <a:lumMod val="75000"/>
                          </a:schemeClr>
                        </a:solidFill>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dirty="0" err="1">
                          <a:effectLst/>
                          <a:latin typeface="Times New Roman" panose="02020603050405020304" pitchFamily="18" charset="0"/>
                          <a:cs typeface="Times New Roman" panose="02020603050405020304" pitchFamily="18" charset="0"/>
                        </a:rPr>
                        <a:t>Có</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thể</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làm</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giảm</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nhưng</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không</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bằng</a:t>
                      </a:r>
                      <a:r>
                        <a:rPr lang="en-US" sz="1400" kern="100" dirty="0">
                          <a:effectLst/>
                          <a:latin typeface="Times New Roman" panose="02020603050405020304" pitchFamily="18" charset="0"/>
                          <a:cs typeface="Times New Roman" panose="02020603050405020304" pitchFamily="18" charset="0"/>
                        </a:rPr>
                        <a:t> Lossy</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a:effectLst/>
                          <a:latin typeface="Times New Roman" panose="02020603050405020304" pitchFamily="18" charset="0"/>
                          <a:cs typeface="Times New Roman" panose="02020603050405020304" pitchFamily="18" charset="0"/>
                        </a:rPr>
                        <a:t>Có thể làm giảm kích thước của tệp ở mức độ lớn.</a:t>
                      </a:r>
                      <a:endParaRPr lang="en-US" sz="1400" kern="1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3923519563"/>
                  </a:ext>
                </a:extLst>
              </a:tr>
              <a:tr h="806465">
                <a:tc>
                  <a:txBody>
                    <a:bodyPr/>
                    <a:lstStyle/>
                    <a:p>
                      <a:pPr marL="0" marR="0" algn="ctr">
                        <a:spcBef>
                          <a:spcPts val="0"/>
                        </a:spcBef>
                        <a:spcAft>
                          <a:spcPts val="0"/>
                        </a:spcAft>
                      </a:pPr>
                      <a:r>
                        <a:rPr lang="en-US" sz="1400" b="0" kern="100">
                          <a:solidFill>
                            <a:schemeClr val="accent1">
                              <a:lumMod val="75000"/>
                            </a:schemeClr>
                          </a:solidFill>
                          <a:effectLst/>
                          <a:latin typeface="Times New Roman" panose="02020603050405020304" pitchFamily="18" charset="0"/>
                          <a:cs typeface="Times New Roman" panose="02020603050405020304" pitchFamily="18" charset="0"/>
                        </a:rPr>
                        <a:t>1 số thuật toán</a:t>
                      </a:r>
                      <a:endParaRPr lang="en-US" sz="1400" b="0" kern="100">
                        <a:solidFill>
                          <a:schemeClr val="accent1">
                            <a:lumMod val="75000"/>
                          </a:schemeClr>
                        </a:solidFill>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Huffman code, Run-length Encoding, Arithmetic Encoding,…</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a:effectLst/>
                          <a:latin typeface="Times New Roman" panose="02020603050405020304" pitchFamily="18" charset="0"/>
                          <a:cs typeface="Times New Roman" panose="02020603050405020304" pitchFamily="18" charset="0"/>
                        </a:rPr>
                        <a:t>Transform coding, Discrete Cosine Transform, Discrete Wavelet Transform,…</a:t>
                      </a:r>
                      <a:endParaRPr lang="en-US" sz="1400" kern="1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233440535"/>
                  </a:ext>
                </a:extLst>
              </a:tr>
              <a:tr h="403232">
                <a:tc>
                  <a:txBody>
                    <a:bodyPr/>
                    <a:lstStyle/>
                    <a:p>
                      <a:pPr marL="0" marR="0" algn="ctr">
                        <a:spcBef>
                          <a:spcPts val="0"/>
                        </a:spcBef>
                        <a:spcAft>
                          <a:spcPts val="0"/>
                        </a:spcAft>
                      </a:pP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Ứng</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dụng</a:t>
                      </a:r>
                      <a:endParaRPr lang="en-US" sz="1400" b="0" kern="100" dirty="0">
                        <a:solidFill>
                          <a:schemeClr val="accent1">
                            <a:lumMod val="75000"/>
                          </a:schemeClr>
                        </a:solidFill>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a:effectLst/>
                          <a:latin typeface="Times New Roman" panose="02020603050405020304" pitchFamily="18" charset="0"/>
                          <a:cs typeface="Times New Roman" panose="02020603050405020304" pitchFamily="18" charset="0"/>
                        </a:rPr>
                        <a:t>Thường dùng để nén văn bản, hình ảnh và âm thanh</a:t>
                      </a:r>
                      <a:endParaRPr lang="en-US" sz="1400" kern="1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dirty="0" err="1">
                          <a:effectLst/>
                          <a:latin typeface="Times New Roman" panose="02020603050405020304" pitchFamily="18" charset="0"/>
                          <a:cs typeface="Times New Roman" panose="02020603050405020304" pitchFamily="18" charset="0"/>
                        </a:rPr>
                        <a:t>Hình</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ảnh</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âm</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thành</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và</a:t>
                      </a:r>
                      <a:r>
                        <a:rPr lang="en-US" sz="1400" kern="100" dirty="0">
                          <a:effectLst/>
                          <a:latin typeface="Times New Roman" panose="02020603050405020304" pitchFamily="18" charset="0"/>
                          <a:cs typeface="Times New Roman" panose="02020603050405020304" pitchFamily="18" charset="0"/>
                        </a:rPr>
                        <a:t> video</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2507665543"/>
                  </a:ext>
                </a:extLst>
              </a:tr>
              <a:tr h="403232">
                <a:tc>
                  <a:txBody>
                    <a:bodyPr/>
                    <a:lstStyle/>
                    <a:p>
                      <a:pPr marL="0" marR="0" algn="ctr">
                        <a:spcBef>
                          <a:spcPts val="0"/>
                        </a:spcBef>
                        <a:spcAft>
                          <a:spcPts val="0"/>
                        </a:spcAft>
                      </a:pP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Khả</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năng</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lưu</a:t>
                      </a:r>
                      <a:r>
                        <a:rPr lang="en-US" sz="1400" b="0" kern="100" dirty="0">
                          <a:solidFill>
                            <a:schemeClr val="accent1">
                              <a:lumMod val="75000"/>
                            </a:schemeClr>
                          </a:solidFill>
                          <a:effectLst/>
                          <a:latin typeface="Times New Roman" panose="02020603050405020304" pitchFamily="18" charset="0"/>
                          <a:cs typeface="Times New Roman" panose="02020603050405020304" pitchFamily="18" charset="0"/>
                        </a:rPr>
                        <a:t> </a:t>
                      </a:r>
                      <a:r>
                        <a:rPr lang="en-US" sz="1400" b="0" kern="100" dirty="0" err="1">
                          <a:solidFill>
                            <a:schemeClr val="accent1">
                              <a:lumMod val="75000"/>
                            </a:schemeClr>
                          </a:solidFill>
                          <a:effectLst/>
                          <a:latin typeface="Times New Roman" panose="02020603050405020304" pitchFamily="18" charset="0"/>
                          <a:cs typeface="Times New Roman" panose="02020603050405020304" pitchFamily="18" charset="0"/>
                        </a:rPr>
                        <a:t>trữ</a:t>
                      </a:r>
                      <a:endParaRPr lang="en-US" sz="1400" b="0" kern="100" dirty="0">
                        <a:solidFill>
                          <a:schemeClr val="accent1">
                            <a:lumMod val="75000"/>
                          </a:schemeClr>
                        </a:solidFill>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dirty="0" err="1">
                          <a:effectLst/>
                          <a:latin typeface="Times New Roman" panose="02020603050405020304" pitchFamily="18" charset="0"/>
                          <a:cs typeface="Times New Roman" panose="02020603050405020304" pitchFamily="18" charset="0"/>
                        </a:rPr>
                        <a:t>Khả</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năng</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lưu</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trữ</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thấp</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tc>
                  <a:txBody>
                    <a:bodyPr/>
                    <a:lstStyle/>
                    <a:p>
                      <a:pPr marL="0" marR="0" algn="ctr">
                        <a:spcBef>
                          <a:spcPts val="0"/>
                        </a:spcBef>
                        <a:spcAft>
                          <a:spcPts val="0"/>
                        </a:spcAft>
                      </a:pPr>
                      <a:r>
                        <a:rPr lang="en-US" sz="1400" kern="100" dirty="0" err="1">
                          <a:effectLst/>
                          <a:latin typeface="Times New Roman" panose="02020603050405020304" pitchFamily="18" charset="0"/>
                          <a:cs typeface="Times New Roman" panose="02020603050405020304" pitchFamily="18" charset="0"/>
                        </a:rPr>
                        <a:t>Khả</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năng</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lưu</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trữ</a:t>
                      </a:r>
                      <a:r>
                        <a:rPr lang="en-US" sz="1400" kern="100" dirty="0">
                          <a:effectLst/>
                          <a:latin typeface="Times New Roman" panose="02020603050405020304" pitchFamily="18" charset="0"/>
                          <a:cs typeface="Times New Roman" panose="02020603050405020304" pitchFamily="18" charset="0"/>
                        </a:rPr>
                        <a:t> </a:t>
                      </a:r>
                      <a:r>
                        <a:rPr lang="en-US" sz="1400" kern="100" dirty="0" err="1">
                          <a:effectLst/>
                          <a:latin typeface="Times New Roman" panose="02020603050405020304" pitchFamily="18" charset="0"/>
                          <a:cs typeface="Times New Roman" panose="02020603050405020304" pitchFamily="18" charset="0"/>
                        </a:rPr>
                        <a:t>cao</a:t>
                      </a:r>
                      <a:endParaRPr lang="en-US" sz="1400" kern="1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2053985155"/>
                  </a:ext>
                </a:extLst>
              </a:tr>
            </a:tbl>
          </a:graphicData>
        </a:graphic>
      </p:graphicFrame>
    </p:spTree>
    <p:extLst>
      <p:ext uri="{BB962C8B-B14F-4D97-AF65-F5344CB8AC3E}">
        <p14:creationId xmlns:p14="http://schemas.microsoft.com/office/powerpoint/2010/main" val="1647303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3"/>
          <p:cNvSpPr txBox="1">
            <a:spLocks noGrp="1"/>
          </p:cNvSpPr>
          <p:nvPr>
            <p:ph type="body" idx="4294967295"/>
          </p:nvPr>
        </p:nvSpPr>
        <p:spPr>
          <a:xfrm>
            <a:off x="1847850" y="2679700"/>
            <a:ext cx="5359400" cy="577850"/>
          </a:xfrm>
          <a:prstGeom prst="rect">
            <a:avLst/>
          </a:prstGeom>
        </p:spPr>
        <p:txBody>
          <a:bodyPr spcFirstLastPara="1" wrap="square" lIns="91425" tIns="91425" rIns="91425" bIns="91425" anchor="b" anchorCtr="0">
            <a:noAutofit/>
          </a:bodyPr>
          <a:lstStyle/>
          <a:p>
            <a:pPr marL="0" lvl="0" indent="0" algn="ctr" rtl="0">
              <a:spcBef>
                <a:spcPts val="600"/>
              </a:spcBef>
              <a:spcAft>
                <a:spcPts val="0"/>
              </a:spcAft>
              <a:buNone/>
            </a:pPr>
            <a:r>
              <a:rPr lang="en" sz="4000" b="1" u="sng" dirty="0">
                <a:solidFill>
                  <a:schemeClr val="bg2"/>
                </a:solidFill>
                <a:highlight>
                  <a:schemeClr val="lt2"/>
                </a:highlight>
                <a:latin typeface="Roboto Slab" panose="020B0604020202020204" charset="0"/>
                <a:ea typeface="Roboto Slab" panose="020B0604020202020204" charset="0"/>
              </a:rPr>
              <a:t>II.</a:t>
            </a:r>
            <a:r>
              <a:rPr lang="en-US" sz="4000" b="1" u="sng" kern="100" dirty="0">
                <a:solidFill>
                  <a:schemeClr val="bg2"/>
                </a:solidFill>
                <a:effectLst/>
                <a:latin typeface="Roboto Slab" panose="020B0604020202020204" charset="0"/>
                <a:ea typeface="Roboto Slab" panose="020B0604020202020204" charset="0"/>
              </a:rPr>
              <a:t> Run Length Encoding(RLE) </a:t>
            </a:r>
            <a:r>
              <a:rPr lang="en-US" sz="4000" b="1" u="sng" kern="100" dirty="0" err="1">
                <a:solidFill>
                  <a:schemeClr val="bg2"/>
                </a:solidFill>
                <a:effectLst/>
                <a:latin typeface="Roboto Slab" panose="020B0604020202020204" charset="0"/>
                <a:ea typeface="Roboto Slab" panose="020B0604020202020204" charset="0"/>
              </a:rPr>
              <a:t>là</a:t>
            </a:r>
            <a:r>
              <a:rPr lang="en-US" sz="4000" b="1" u="sng" kern="100" dirty="0">
                <a:solidFill>
                  <a:schemeClr val="bg2"/>
                </a:solidFill>
                <a:effectLst/>
                <a:latin typeface="Roboto Slab" panose="020B0604020202020204" charset="0"/>
                <a:ea typeface="Roboto Slab" panose="020B0604020202020204" charset="0"/>
              </a:rPr>
              <a:t> </a:t>
            </a:r>
            <a:r>
              <a:rPr lang="en-US" sz="4000" b="1" u="sng" kern="100" dirty="0" err="1">
                <a:solidFill>
                  <a:schemeClr val="bg2"/>
                </a:solidFill>
                <a:effectLst/>
                <a:latin typeface="Roboto Slab" panose="020B0604020202020204" charset="0"/>
                <a:ea typeface="Roboto Slab" panose="020B0604020202020204" charset="0"/>
              </a:rPr>
              <a:t>gì</a:t>
            </a:r>
            <a:r>
              <a:rPr lang="en-US" sz="4000" b="1" u="sng" kern="100" dirty="0">
                <a:solidFill>
                  <a:schemeClr val="bg2"/>
                </a:solidFill>
                <a:effectLst/>
                <a:latin typeface="Roboto Slab" panose="020B0604020202020204" charset="0"/>
                <a:ea typeface="Roboto Slab" panose="020B0604020202020204" charset="0"/>
              </a:rPr>
              <a:t> ? </a:t>
            </a:r>
            <a:endParaRPr sz="4000" b="1" u="sng" dirty="0">
              <a:solidFill>
                <a:schemeClr val="bg2"/>
              </a:solidFill>
              <a:highlight>
                <a:schemeClr val="lt2"/>
              </a:highlight>
              <a:latin typeface="Roboto Slab" panose="020B0604020202020204" charset="0"/>
              <a:ea typeface="Roboto Slab" panose="020B0604020202020204" charset="0"/>
            </a:endParaRPr>
          </a:p>
        </p:txBody>
      </p:sp>
      <p:sp>
        <p:nvSpPr>
          <p:cNvPr id="368" name="Google Shape;368;p3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3362399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5" name="Google Shape;135;p1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
        <p:nvSpPr>
          <p:cNvPr id="3" name="Chỗ dành sẵn cho Văn bản 2">
            <a:extLst>
              <a:ext uri="{FF2B5EF4-FFF2-40B4-BE49-F238E27FC236}">
                <a16:creationId xmlns:a16="http://schemas.microsoft.com/office/drawing/2014/main" id="{7A7A0079-514C-47EA-AAC4-E26D9CC8420D}"/>
              </a:ext>
            </a:extLst>
          </p:cNvPr>
          <p:cNvSpPr>
            <a:spLocks noGrp="1"/>
          </p:cNvSpPr>
          <p:nvPr>
            <p:ph type="body" idx="1"/>
          </p:nvPr>
        </p:nvSpPr>
        <p:spPr>
          <a:xfrm>
            <a:off x="488102" y="586001"/>
            <a:ext cx="7500613" cy="3725700"/>
          </a:xfrm>
        </p:spPr>
        <p:txBody>
          <a:bodyPr/>
          <a:lstStyle/>
          <a:p>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Lịch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sử</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p>
          <a:p>
            <a:pPr marL="101600" indent="0">
              <a:buNone/>
            </a:pPr>
            <a:r>
              <a:rPr lang="en-US" sz="1800" kern="100" dirty="0">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latin typeface="Times New Roman" panose="02020603050405020304" pitchFamily="18" charset="0"/>
                <a:ea typeface="Yu Mincho" panose="02020400000000000000" pitchFamily="18" charset="-128"/>
                <a:cs typeface="Times New Roman" panose="02020603050405020304" pitchFamily="18" charset="0"/>
              </a:rPr>
              <a:t>C</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ác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lược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đồ</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Run-length Encoding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đã</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được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sử</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dụng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trong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việc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truyền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tải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thông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tin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tín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hiệu</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truyền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hình</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từ</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tận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những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năm</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1967.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Nhưng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đến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năm</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1983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mới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được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cấp</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bằng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sáng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chế</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bởi</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Hitachi Ltd – 1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tập</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đoàn</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công</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nghệ</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đa</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quốc</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gia</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của</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 </a:t>
            </a:r>
            <a:r>
              <a:rPr lang="en-US" sz="1800" kern="100" dirty="0" err="1">
                <a:effectLst/>
                <a:latin typeface="Times New Roman" panose="02020603050405020304" pitchFamily="18" charset="0"/>
                <a:ea typeface="Yu Mincho" panose="02020400000000000000" pitchFamily="18" charset="-128"/>
                <a:cs typeface="Times New Roman" panose="02020603050405020304" pitchFamily="18" charset="0"/>
              </a:rPr>
              <a:t>Nhật</a:t>
            </a:r>
            <a:r>
              <a:rPr lang="en-US" sz="1800" kern="100" dirty="0">
                <a:effectLst/>
                <a:latin typeface="Times New Roman" panose="02020603050405020304" pitchFamily="18" charset="0"/>
                <a:ea typeface="Yu Mincho" panose="02020400000000000000" pitchFamily="18" charset="-128"/>
                <a:cs typeface="Times New Roman" panose="02020603050405020304" pitchFamily="18" charset="0"/>
              </a:rPr>
              <a:t>.</a:t>
            </a:r>
            <a:endParaRPr lang="en-US" sz="1800" kern="100" dirty="0">
              <a:effectLst/>
              <a:latin typeface="Yu Mincho" panose="02020400000000000000" pitchFamily="18" charset="-128"/>
              <a:ea typeface="Yu Mincho" panose="02020400000000000000" pitchFamily="18" charset="-128"/>
              <a:cs typeface="Times New Roman" panose="02020603050405020304" pitchFamily="18" charset="0"/>
            </a:endParaRPr>
          </a:p>
          <a:p>
            <a:endParaRPr lang="en-US" dirty="0"/>
          </a:p>
        </p:txBody>
      </p:sp>
      <p:pic>
        <p:nvPicPr>
          <p:cNvPr id="2050" name="Picture 2" descr="Tập đoàn Hitachi">
            <a:extLst>
              <a:ext uri="{FF2B5EF4-FFF2-40B4-BE49-F238E27FC236}">
                <a16:creationId xmlns:a16="http://schemas.microsoft.com/office/drawing/2014/main" id="{F2FDE656-21C5-A4D1-A7C9-247A2356EA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7566" y="2125714"/>
            <a:ext cx="3063875" cy="2293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Văn bản 2">
            <a:extLst>
              <a:ext uri="{FF2B5EF4-FFF2-40B4-BE49-F238E27FC236}">
                <a16:creationId xmlns:a16="http://schemas.microsoft.com/office/drawing/2014/main" id="{30741655-47F6-526A-3718-7D4C4B65E370}"/>
              </a:ext>
            </a:extLst>
          </p:cNvPr>
          <p:cNvSpPr>
            <a:spLocks noGrp="1"/>
          </p:cNvSpPr>
          <p:nvPr>
            <p:ph type="body" idx="1"/>
          </p:nvPr>
        </p:nvSpPr>
        <p:spPr>
          <a:xfrm>
            <a:off x="519436" y="863600"/>
            <a:ext cx="6992613" cy="3725700"/>
          </a:xfrm>
        </p:spPr>
        <p:txBody>
          <a:bodyPr/>
          <a:lstStyle/>
          <a:p>
            <a:r>
              <a:rPr lang="en-US" sz="1800" kern="100" dirty="0" err="1">
                <a:effectLst/>
                <a:latin typeface="Times New Roman" panose="02020603050405020304" pitchFamily="18" charset="0"/>
                <a:ea typeface="Yu Mincho" panose="02020400000000000000" pitchFamily="18" charset="-128"/>
              </a:rPr>
              <a:t>Là</a:t>
            </a:r>
            <a:r>
              <a:rPr lang="en-US" sz="1800" kern="100" dirty="0">
                <a:effectLst/>
                <a:latin typeface="Times New Roman" panose="02020603050405020304" pitchFamily="18" charset="0"/>
                <a:ea typeface="Yu Mincho" panose="02020400000000000000" pitchFamily="18" charset="-128"/>
              </a:rPr>
              <a:t> 1 </a:t>
            </a:r>
            <a:r>
              <a:rPr lang="en-US" sz="1800" kern="100" dirty="0" err="1">
                <a:effectLst/>
                <a:latin typeface="Times New Roman" panose="02020603050405020304" pitchFamily="18" charset="0"/>
                <a:ea typeface="Yu Mincho" panose="02020400000000000000" pitchFamily="18" charset="-128"/>
              </a:rPr>
              <a:t>dạng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nén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dữ</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hiệu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không</a:t>
            </a:r>
            <a:r>
              <a:rPr lang="en-US" sz="1800" kern="100" dirty="0">
                <a:effectLst/>
                <a:latin typeface="Times New Roman" panose="02020603050405020304" pitchFamily="18" charset="0"/>
                <a:ea typeface="Yu Mincho" panose="02020400000000000000" pitchFamily="18" charset="-128"/>
              </a:rPr>
              <a:t> hao </a:t>
            </a:r>
            <a:r>
              <a:rPr lang="en-US" sz="1800" kern="100" dirty="0" err="1">
                <a:effectLst/>
                <a:latin typeface="Times New Roman" panose="02020603050405020304" pitchFamily="18" charset="0"/>
                <a:ea typeface="Yu Mincho" panose="02020400000000000000" pitchFamily="18" charset="-128"/>
              </a:rPr>
              <a:t>tốn</a:t>
            </a:r>
            <a:r>
              <a:rPr lang="en-US" sz="1800" kern="100" dirty="0">
                <a:effectLst/>
                <a:latin typeface="Times New Roman" panose="02020603050405020304" pitchFamily="18" charset="0"/>
                <a:ea typeface="Yu Mincho" panose="02020400000000000000" pitchFamily="18" charset="-128"/>
              </a:rPr>
              <a:t>. RLE </a:t>
            </a:r>
            <a:r>
              <a:rPr lang="en-US" sz="1800" kern="100" dirty="0" err="1">
                <a:effectLst/>
                <a:latin typeface="Times New Roman" panose="02020603050405020304" pitchFamily="18" charset="0"/>
                <a:ea typeface="Yu Mincho" panose="02020400000000000000" pitchFamily="18" charset="-128"/>
              </a:rPr>
              <a:t>hoạt</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động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bằng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cách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tìm</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cách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loại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bỏ</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những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dữ</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liệu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liền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nhau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lặp</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lại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trong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chuỗi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dữ</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liệu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thành</a:t>
            </a:r>
            <a:r>
              <a:rPr lang="en-US" sz="1800" kern="100" dirty="0">
                <a:effectLst/>
                <a:latin typeface="Times New Roman" panose="02020603050405020304" pitchFamily="18" charset="0"/>
                <a:ea typeface="Yu Mincho" panose="02020400000000000000" pitchFamily="18" charset="-128"/>
              </a:rPr>
              <a:t> 1 </a:t>
            </a:r>
            <a:r>
              <a:rPr lang="en-US" sz="1800" kern="100" dirty="0" err="1">
                <a:effectLst/>
                <a:latin typeface="Times New Roman" panose="02020603050405020304" pitchFamily="18" charset="0"/>
                <a:ea typeface="Yu Mincho" panose="02020400000000000000" pitchFamily="18" charset="-128"/>
              </a:rPr>
              <a:t>dạng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dữ</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liệu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đại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diện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khác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Mục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tiêu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là</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nhằm</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giảm</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kích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thước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của</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dữ</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liệu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gốc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Đây</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được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cho</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là</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hiệu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quả</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nhất</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trên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dữ</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liệu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chứa</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nhiều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chuỗi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liền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hoặc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lặp</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như</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hình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ảnh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đồ</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họa</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đơn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giản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Tuy</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nhiên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đối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với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các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tệp</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không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có</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chuỗi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liền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lặp</a:t>
            </a:r>
            <a:r>
              <a:rPr lang="en-US" sz="1800" kern="100" dirty="0">
                <a:effectLst/>
                <a:latin typeface="Times New Roman" panose="02020603050405020304" pitchFamily="18" charset="0"/>
                <a:ea typeface="Yu Mincho" panose="02020400000000000000" pitchFamily="18" charset="-128"/>
              </a:rPr>
              <a:t>, RLE </a:t>
            </a:r>
            <a:r>
              <a:rPr lang="en-US" sz="1800" kern="100" dirty="0" err="1">
                <a:effectLst/>
                <a:latin typeface="Times New Roman" panose="02020603050405020304" pitchFamily="18" charset="0"/>
                <a:ea typeface="Yu Mincho" panose="02020400000000000000" pitchFamily="18" charset="-128"/>
              </a:rPr>
              <a:t>có</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thể</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tăng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kích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thước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tệp</a:t>
            </a:r>
            <a:endParaRPr lang="en-US" dirty="0"/>
          </a:p>
        </p:txBody>
      </p:sp>
      <p:sp>
        <p:nvSpPr>
          <p:cNvPr id="5" name="Chỗ dành sẵn cho Số hiệu Bản chiếu 4">
            <a:extLst>
              <a:ext uri="{FF2B5EF4-FFF2-40B4-BE49-F238E27FC236}">
                <a16:creationId xmlns:a16="http://schemas.microsoft.com/office/drawing/2014/main" id="{FB5E3886-F7B3-116C-1FC8-70E527D1E8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Tree>
    <p:extLst>
      <p:ext uri="{BB962C8B-B14F-4D97-AF65-F5344CB8AC3E}">
        <p14:creationId xmlns:p14="http://schemas.microsoft.com/office/powerpoint/2010/main" val="432705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Văn bản 2">
            <a:extLst>
              <a:ext uri="{FF2B5EF4-FFF2-40B4-BE49-F238E27FC236}">
                <a16:creationId xmlns:a16="http://schemas.microsoft.com/office/drawing/2014/main" id="{30741655-47F6-526A-3718-7D4C4B65E370}"/>
              </a:ext>
            </a:extLst>
          </p:cNvPr>
          <p:cNvSpPr>
            <a:spLocks noGrp="1"/>
          </p:cNvSpPr>
          <p:nvPr>
            <p:ph type="body" idx="1"/>
          </p:nvPr>
        </p:nvSpPr>
        <p:spPr>
          <a:xfrm>
            <a:off x="278136" y="292100"/>
            <a:ext cx="6992613" cy="3725700"/>
          </a:xfrm>
        </p:spPr>
        <p:txBody>
          <a:bodyPr/>
          <a:lstStyle/>
          <a:p>
            <a:r>
              <a:rPr lang="en-US" sz="1800" kern="100" dirty="0">
                <a:effectLst/>
                <a:latin typeface="Times New Roman" panose="02020603050405020304" pitchFamily="18" charset="0"/>
                <a:ea typeface="Yu Mincho" panose="02020400000000000000" pitchFamily="18" charset="-128"/>
              </a:rPr>
              <a:t>RLE </a:t>
            </a:r>
            <a:r>
              <a:rPr lang="en-US" sz="1800" kern="100" dirty="0" err="1">
                <a:effectLst/>
                <a:latin typeface="Times New Roman" panose="02020603050405020304" pitchFamily="18" charset="0"/>
                <a:ea typeface="Yu Mincho" panose="02020400000000000000" pitchFamily="18" charset="-128"/>
              </a:rPr>
              <a:t>cũng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có</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thể</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được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sử</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dụng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để</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chỉ</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định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dạng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tệp</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đồ</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họa</a:t>
            </a:r>
            <a:r>
              <a:rPr lang="en-US" sz="1800" kern="100" dirty="0">
                <a:effectLst/>
                <a:latin typeface="Times New Roman" panose="02020603050405020304" pitchFamily="18" charset="0"/>
                <a:ea typeface="Yu Mincho" panose="02020400000000000000" pitchFamily="18" charset="-128"/>
              </a:rPr>
              <a:t> ban </a:t>
            </a:r>
            <a:r>
              <a:rPr lang="en-US" sz="1800" kern="100" dirty="0" err="1">
                <a:effectLst/>
                <a:latin typeface="Times New Roman" panose="02020603050405020304" pitchFamily="18" charset="0"/>
                <a:ea typeface="Yu Mincho" panose="02020400000000000000" pitchFamily="18" charset="-128"/>
              </a:rPr>
              <a:t>đầu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được</a:t>
            </a:r>
            <a:r>
              <a:rPr lang="en-US" sz="1800" kern="100" dirty="0">
                <a:effectLst/>
                <a:latin typeface="Times New Roman" panose="02020603050405020304" pitchFamily="18" charset="0"/>
                <a:ea typeface="Yu Mincho" panose="02020400000000000000" pitchFamily="18" charset="-128"/>
              </a:rPr>
              <a:t> CompuServe </a:t>
            </a:r>
            <a:r>
              <a:rPr lang="en-US" sz="1800" kern="100" dirty="0" err="1">
                <a:effectLst/>
                <a:latin typeface="Times New Roman" panose="02020603050405020304" pitchFamily="18" charset="0"/>
                <a:ea typeface="Yu Mincho" panose="02020400000000000000" pitchFamily="18" charset="-128"/>
              </a:rPr>
              <a:t>hỗ</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trợ</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để</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nén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hình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ảnh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đen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trắng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nhưng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đã</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được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thay</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thế</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rộng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rãi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bởi</a:t>
            </a:r>
            <a:r>
              <a:rPr lang="en-US" sz="1800" kern="100" dirty="0">
                <a:effectLst/>
                <a:latin typeface="Times New Roman" panose="02020603050405020304" pitchFamily="18" charset="0"/>
                <a:ea typeface="Yu Mincho" panose="02020400000000000000" pitchFamily="18" charset="-128"/>
              </a:rPr>
              <a:t> Graphics Interchange Format (GIF) </a:t>
            </a:r>
            <a:r>
              <a:rPr lang="en-US" sz="1800" kern="100" dirty="0" err="1">
                <a:effectLst/>
                <a:latin typeface="Times New Roman" panose="02020603050405020304" pitchFamily="18" charset="0"/>
                <a:ea typeface="Yu Mincho" panose="02020400000000000000" pitchFamily="18" charset="-128"/>
              </a:rPr>
              <a:t>sau</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này</a:t>
            </a:r>
            <a:r>
              <a:rPr lang="en-US" sz="1800" kern="100" dirty="0">
                <a:effectLst/>
                <a:latin typeface="Times New Roman" panose="02020603050405020304" pitchFamily="18" charset="0"/>
                <a:ea typeface="Yu Mincho" panose="02020400000000000000" pitchFamily="18" charset="-128"/>
              </a:rPr>
              <a:t>. RLE </a:t>
            </a:r>
            <a:r>
              <a:rPr lang="en-US" sz="1800" kern="100" dirty="0" err="1">
                <a:effectLst/>
                <a:latin typeface="Times New Roman" panose="02020603050405020304" pitchFamily="18" charset="0"/>
                <a:ea typeface="Yu Mincho" panose="02020400000000000000" pitchFamily="18" charset="-128"/>
              </a:rPr>
              <a:t>cũng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đề</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cập</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đến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một</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định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dạng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hình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ảnh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ít</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được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sử</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dụng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trong</a:t>
            </a:r>
            <a:r>
              <a:rPr lang="en-US" sz="1800" kern="100" dirty="0">
                <a:effectLst/>
                <a:latin typeface="Times New Roman" panose="02020603050405020304" pitchFamily="18" charset="0"/>
                <a:ea typeface="Yu Mincho" panose="02020400000000000000" pitchFamily="18" charset="-128"/>
              </a:rPr>
              <a:t> Windows 3.x, </a:t>
            </a:r>
            <a:r>
              <a:rPr lang="en-US" sz="1800" kern="100" dirty="0" err="1">
                <a:effectLst/>
                <a:latin typeface="Times New Roman" panose="02020603050405020304" pitchFamily="18" charset="0"/>
                <a:ea typeface="Yu Mincho" panose="02020400000000000000" pitchFamily="18" charset="-128"/>
              </a:rPr>
              <a:t>với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phần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mở</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rộng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là</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rle</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là</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một</a:t>
            </a:r>
            <a:r>
              <a:rPr lang="en-US" sz="1800" kern="100" dirty="0">
                <a:effectLst/>
                <a:latin typeface="Times New Roman" panose="02020603050405020304" pitchFamily="18" charset="0"/>
                <a:ea typeface="Yu Mincho" panose="02020400000000000000" pitchFamily="18" charset="-128"/>
              </a:rPr>
              <a:t> bitmap </a:t>
            </a:r>
            <a:r>
              <a:rPr lang="en-US" sz="1800" kern="100" dirty="0" err="1">
                <a:effectLst/>
                <a:latin typeface="Times New Roman" panose="02020603050405020304" pitchFamily="18" charset="0"/>
                <a:ea typeface="Yu Mincho" panose="02020400000000000000" pitchFamily="18" charset="-128"/>
              </a:rPr>
              <a:t>được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mã</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hóa</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có</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thời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lượng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chạy</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được</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sử</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dụng</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để</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nén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màn</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hình</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khởi</a:t>
            </a:r>
            <a:r>
              <a:rPr lang="en-US" sz="1800" kern="100" dirty="0">
                <a:effectLst/>
                <a:latin typeface="Times New Roman" panose="02020603050405020304" pitchFamily="18" charset="0"/>
                <a:ea typeface="Yu Mincho" panose="02020400000000000000" pitchFamily="18" charset="-128"/>
              </a:rPr>
              <a:t> </a:t>
            </a:r>
            <a:r>
              <a:rPr lang="en-US" sz="1800" kern="100" dirty="0" err="1">
                <a:effectLst/>
                <a:latin typeface="Times New Roman" panose="02020603050405020304" pitchFamily="18" charset="0"/>
                <a:ea typeface="Yu Mincho" panose="02020400000000000000" pitchFamily="18" charset="-128"/>
              </a:rPr>
              <a:t>động</a:t>
            </a:r>
            <a:r>
              <a:rPr lang="en-US" sz="1800" kern="100" dirty="0">
                <a:effectLst/>
                <a:latin typeface="Times New Roman" panose="02020603050405020304" pitchFamily="18" charset="0"/>
                <a:ea typeface="Yu Mincho" panose="02020400000000000000" pitchFamily="18" charset="-128"/>
              </a:rPr>
              <a:t> Windows 3.x.</a:t>
            </a:r>
            <a:endParaRPr lang="en-US" dirty="0"/>
          </a:p>
        </p:txBody>
      </p:sp>
      <p:sp>
        <p:nvSpPr>
          <p:cNvPr id="5" name="Chỗ dành sẵn cho Số hiệu Bản chiếu 4">
            <a:extLst>
              <a:ext uri="{FF2B5EF4-FFF2-40B4-BE49-F238E27FC236}">
                <a16:creationId xmlns:a16="http://schemas.microsoft.com/office/drawing/2014/main" id="{FB5E3886-F7B3-116C-1FC8-70E527D1E8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3074" name="Picture 2">
            <a:extLst>
              <a:ext uri="{FF2B5EF4-FFF2-40B4-BE49-F238E27FC236}">
                <a16:creationId xmlns:a16="http://schemas.microsoft.com/office/drawing/2014/main" id="{9E450513-6401-74DB-76B4-F2DD8FC1DF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3642" y="3027363"/>
            <a:ext cx="2705100" cy="65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5" name="Picture 3" descr="5 free tools to create animated GIFs">
            <a:extLst>
              <a:ext uri="{FF2B5EF4-FFF2-40B4-BE49-F238E27FC236}">
                <a16:creationId xmlns:a16="http://schemas.microsoft.com/office/drawing/2014/main" id="{066A3134-345C-E114-449C-4E71498FB9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7960" y="2571750"/>
            <a:ext cx="2514600" cy="178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4674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3"/>
          <p:cNvSpPr txBox="1">
            <a:spLocks noGrp="1"/>
          </p:cNvSpPr>
          <p:nvPr>
            <p:ph type="body" idx="4294967295"/>
          </p:nvPr>
        </p:nvSpPr>
        <p:spPr>
          <a:xfrm>
            <a:off x="1581150" y="2362200"/>
            <a:ext cx="6311900" cy="603250"/>
          </a:xfrm>
          <a:prstGeom prst="rect">
            <a:avLst/>
          </a:prstGeom>
        </p:spPr>
        <p:txBody>
          <a:bodyPr spcFirstLastPara="1" wrap="square" lIns="91425" tIns="91425" rIns="91425" bIns="91425" anchor="b" anchorCtr="0">
            <a:noAutofit/>
          </a:bodyPr>
          <a:lstStyle/>
          <a:p>
            <a:pPr marL="0" lvl="0" indent="0" algn="ctr" rtl="0">
              <a:spcBef>
                <a:spcPts val="600"/>
              </a:spcBef>
              <a:spcAft>
                <a:spcPts val="0"/>
              </a:spcAft>
              <a:buNone/>
            </a:pPr>
            <a:r>
              <a:rPr lang="en" sz="4000" b="1" u="sng" dirty="0">
                <a:solidFill>
                  <a:schemeClr val="bg2"/>
                </a:solidFill>
                <a:highlight>
                  <a:schemeClr val="lt2"/>
                </a:highlight>
                <a:latin typeface="Roboto Slab" panose="020B0604020202020204" charset="0"/>
                <a:ea typeface="Roboto Slab" panose="020B0604020202020204" charset="0"/>
              </a:rPr>
              <a:t>III.</a:t>
            </a:r>
            <a:r>
              <a:rPr lang="en-US" sz="4000" b="1" u="sng" kern="100" dirty="0">
                <a:solidFill>
                  <a:schemeClr val="bg2"/>
                </a:solidFill>
                <a:effectLst/>
                <a:latin typeface="Roboto Slab" panose="020B0604020202020204" charset="0"/>
                <a:ea typeface="Roboto Slab" panose="020B0604020202020204" charset="0"/>
              </a:rPr>
              <a:t> </a:t>
            </a:r>
            <a:r>
              <a:rPr lang="en-US" sz="4000" b="1" u="sng" kern="100" dirty="0" err="1">
                <a:solidFill>
                  <a:schemeClr val="bg2"/>
                </a:solidFill>
                <a:effectLst/>
                <a:latin typeface="Roboto Slab" panose="020B0604020202020204" charset="0"/>
                <a:ea typeface="Roboto Slab" panose="020B0604020202020204" charset="0"/>
              </a:rPr>
              <a:t>Cách</a:t>
            </a:r>
            <a:r>
              <a:rPr lang="en-US" sz="4000" b="1" u="sng" kern="100" dirty="0">
                <a:solidFill>
                  <a:schemeClr val="bg2"/>
                </a:solidFill>
                <a:effectLst/>
                <a:latin typeface="Roboto Slab" panose="020B0604020202020204" charset="0"/>
                <a:ea typeface="Roboto Slab" panose="020B0604020202020204" charset="0"/>
              </a:rPr>
              <a:t> </a:t>
            </a:r>
            <a:r>
              <a:rPr lang="en-US" sz="4000" b="1" u="sng" kern="100" dirty="0" err="1">
                <a:solidFill>
                  <a:schemeClr val="bg2"/>
                </a:solidFill>
                <a:effectLst/>
                <a:latin typeface="Roboto Slab" panose="020B0604020202020204" charset="0"/>
                <a:ea typeface="Roboto Slab" panose="020B0604020202020204" charset="0"/>
              </a:rPr>
              <a:t>thức</a:t>
            </a:r>
            <a:r>
              <a:rPr lang="en-US" sz="4000" b="1" u="sng" kern="100" dirty="0">
                <a:solidFill>
                  <a:schemeClr val="bg2"/>
                </a:solidFill>
                <a:effectLst/>
                <a:latin typeface="Roboto Slab" panose="020B0604020202020204" charset="0"/>
                <a:ea typeface="Roboto Slab" panose="020B0604020202020204" charset="0"/>
              </a:rPr>
              <a:t> </a:t>
            </a:r>
            <a:r>
              <a:rPr lang="en-US" sz="4000" b="1" u="sng" kern="100" dirty="0" err="1">
                <a:solidFill>
                  <a:schemeClr val="bg2"/>
                </a:solidFill>
                <a:effectLst/>
                <a:latin typeface="Roboto Slab" panose="020B0604020202020204" charset="0"/>
                <a:ea typeface="Roboto Slab" panose="020B0604020202020204" charset="0"/>
              </a:rPr>
              <a:t>hoạt</a:t>
            </a:r>
            <a:r>
              <a:rPr lang="en-US" sz="4000" b="1" u="sng" kern="100" dirty="0">
                <a:solidFill>
                  <a:schemeClr val="bg2"/>
                </a:solidFill>
                <a:effectLst/>
                <a:latin typeface="Roboto Slab" panose="020B0604020202020204" charset="0"/>
                <a:ea typeface="Roboto Slab" panose="020B0604020202020204" charset="0"/>
              </a:rPr>
              <a:t> </a:t>
            </a:r>
            <a:r>
              <a:rPr lang="en-US" sz="4000" b="1" u="sng" kern="100" dirty="0" err="1">
                <a:solidFill>
                  <a:schemeClr val="bg2"/>
                </a:solidFill>
                <a:effectLst/>
                <a:latin typeface="Roboto Slab" panose="020B0604020202020204" charset="0"/>
                <a:ea typeface="Roboto Slab" panose="020B0604020202020204" charset="0"/>
              </a:rPr>
              <a:t>động</a:t>
            </a:r>
            <a:r>
              <a:rPr lang="en-US" sz="4000" b="1" u="sng" kern="100" dirty="0">
                <a:solidFill>
                  <a:schemeClr val="bg2"/>
                </a:solidFill>
                <a:effectLst/>
                <a:latin typeface="Roboto Slab" panose="020B0604020202020204" charset="0"/>
                <a:ea typeface="Roboto Slab" panose="020B0604020202020204" charset="0"/>
              </a:rPr>
              <a:t>? </a:t>
            </a:r>
            <a:endParaRPr sz="4000" b="1" u="sng" dirty="0">
              <a:solidFill>
                <a:schemeClr val="bg2"/>
              </a:solidFill>
              <a:highlight>
                <a:schemeClr val="lt2"/>
              </a:highlight>
              <a:latin typeface="Roboto Slab" panose="020B0604020202020204" charset="0"/>
              <a:ea typeface="Roboto Slab" panose="020B0604020202020204" charset="0"/>
            </a:endParaRPr>
          </a:p>
        </p:txBody>
      </p:sp>
      <p:sp>
        <p:nvSpPr>
          <p:cNvPr id="368" name="Google Shape;368;p3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2495813092"/>
      </p:ext>
    </p:extLst>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995</TotalTime>
  <Words>1288</Words>
  <Application>Microsoft Office PowerPoint</Application>
  <PresentationFormat>Trình chiếu Trên màn hình (16:9)</PresentationFormat>
  <Paragraphs>101</Paragraphs>
  <Slides>21</Slides>
  <Notes>12</Notes>
  <HiddenSlides>3</HiddenSlides>
  <MMClips>0</MMClips>
  <ScaleCrop>false</ScaleCrop>
  <HeadingPairs>
    <vt:vector size="6" baseType="variant">
      <vt:variant>
        <vt:lpstr>Phông được Dùng</vt:lpstr>
      </vt:variant>
      <vt:variant>
        <vt:i4>8</vt:i4>
      </vt:variant>
      <vt:variant>
        <vt:lpstr>Chủ đề</vt:lpstr>
      </vt:variant>
      <vt:variant>
        <vt:i4>1</vt:i4>
      </vt:variant>
      <vt:variant>
        <vt:lpstr>Tiêu đề Bản chiếu</vt:lpstr>
      </vt:variant>
      <vt:variant>
        <vt:i4>21</vt:i4>
      </vt:variant>
    </vt:vector>
  </HeadingPairs>
  <TitlesOfParts>
    <vt:vector size="30" baseType="lpstr">
      <vt:lpstr>Yu Mincho</vt:lpstr>
      <vt:lpstr>Roboto Slab</vt:lpstr>
      <vt:lpstr>Symbol</vt:lpstr>
      <vt:lpstr>Arial</vt:lpstr>
      <vt:lpstr>Source Sans Pro</vt:lpstr>
      <vt:lpstr>Calibri</vt:lpstr>
      <vt:lpstr>Courier New</vt:lpstr>
      <vt:lpstr>Times New Roman</vt:lpstr>
      <vt:lpstr>Cordelia template</vt:lpstr>
      <vt:lpstr>SEMINAR:  THUẬT TOÁN NÉN RLE (RUN LENGTH ENCODING) </vt:lpstr>
      <vt:lpstr>Bản trình bày PowerPoint</vt:lpstr>
      <vt:lpstr>            Hiểu cơ bản, thuật toán nén là quá trình mã hoá thông tin sử dụng ít bits hơn so với phiên bản gốc. Bất cứ công cụ nén nào đều sẽ thuộc 2 dạng:           - Lossless (nén không hao tổn). Nén lossless làm giảm số bits bằng cách xác định và loại bỏ thông số xác suất dư thừa          - Lossy (nén có hao tổn). Nén lossy làm giảm số bits bằng cách loại bỏ những thông tin không cần thiết hoặc ít quan trọng.   Thông thường, các công cụ nén dữ liệu sẽ được gọi là bộ mã hoá, còn những thiết bị đảo ngược quá trình này là bộ giải nén  Nén dữ liệu sẽ rất hữu ích vì nó giúp giảm tải dung lượng cần để lưu trữ và truyền dữ liệu. Tài nguyên tính toán của 1 chương trình cũng sẽ được sử dụng trong quá trình nén và giải nén dữ liệu.</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Diagrams and infographics</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SEMINAR:  THUẬT TOÁN NÉN RLE (RUN LENGTH ENCODING) </dc:title>
  <cp:lastModifiedBy>Lê Võ Tiến Phát</cp:lastModifiedBy>
  <cp:revision>10</cp:revision>
  <dcterms:modified xsi:type="dcterms:W3CDTF">2022-05-18T13:46:34Z</dcterms:modified>
</cp:coreProperties>
</file>